
<file path=[Content_Types].xml><?xml version="1.0" encoding="utf-8"?>
<Types xmlns="http://schemas.openxmlformats.org/package/2006/content-types">
  <Default Extension="bmp" ContentType="image/bmp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DED6"/>
    <a:srgbClr val="A79D8B"/>
    <a:srgbClr val="DBD6CB"/>
    <a:srgbClr val="EFEDE8"/>
    <a:srgbClr val="00A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1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op_img_straight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icture Placeholder 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1350625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0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65288" y="12144874"/>
            <a:ext cx="10999787" cy="7572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SzTx/>
              <a:buNone/>
              <a:defRPr sz="32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  <a:lvl2pPr marL="0" indent="635000">
              <a:spcBef>
                <a:spcPts val="0"/>
              </a:spcBef>
              <a:buSzTx/>
              <a:buNone/>
              <a:defRPr sz="32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2pPr>
            <a:lvl3pPr marL="0" indent="1270000">
              <a:spcBef>
                <a:spcPts val="0"/>
              </a:spcBef>
              <a:buSzTx/>
              <a:buNone/>
              <a:defRPr sz="32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3pPr>
            <a:lvl4pPr marL="0" indent="1905000">
              <a:spcBef>
                <a:spcPts val="0"/>
              </a:spcBef>
              <a:buSzTx/>
              <a:buNone/>
              <a:defRPr sz="32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4pPr>
            <a:lvl5pPr marL="0" indent="2540000">
              <a:spcBef>
                <a:spcPts val="0"/>
              </a:spcBef>
              <a:buSzTx/>
              <a:buNone/>
              <a:defRPr sz="32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op_img_straight copy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"/>
          <p:cNvSpPr/>
          <p:nvPr/>
        </p:nvSpPr>
        <p:spPr>
          <a:xfrm>
            <a:off x="0" y="-25400"/>
            <a:ext cx="24384000" cy="11401425"/>
          </a:xfrm>
          <a:prstGeom prst="rect">
            <a:avLst/>
          </a:prstGeom>
          <a:solidFill>
            <a:srgbClr val="E2DED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op_img_right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raphic 6" descr="Graphic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9771" y="12144874"/>
            <a:ext cx="2721271" cy="674298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Rectangle"/>
          <p:cNvSpPr/>
          <p:nvPr/>
        </p:nvSpPr>
        <p:spPr>
          <a:xfrm>
            <a:off x="13068300" y="0"/>
            <a:ext cx="11315700" cy="13716000"/>
          </a:xfrm>
          <a:prstGeom prst="rect">
            <a:avLst/>
          </a:prstGeom>
          <a:solidFill>
            <a:srgbClr val="E2DED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FULL IMAGE">
    <p:bg>
      <p:bgPr>
        <a:solidFill>
          <a:srgbClr val="D3D2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3758358D-3E1C-4102-8236-965CB5C214E9}"/>
              </a:ext>
            </a:extLst>
          </p:cNvPr>
          <p:cNvSpPr/>
          <p:nvPr userDrawn="1"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2DED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IMAGE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icture Placeholder 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65883" y="1077307"/>
            <a:ext cx="7967662" cy="7572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  <a:defRPr sz="36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  <a:lvl2pPr marL="1074615" indent="-439615">
              <a:defRPr sz="36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2pPr>
            <a:lvl3pPr marL="1709615" indent="-439615">
              <a:defRPr sz="36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3pPr>
            <a:lvl4pPr marL="2344615" indent="-439615">
              <a:defRPr sz="36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4pPr>
            <a:lvl5pPr marL="2979615" indent="-439615">
              <a:defRPr sz="36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0" name="Title Text"/>
          <p:cNvSpPr txBox="1">
            <a:spLocks noGrp="1"/>
          </p:cNvSpPr>
          <p:nvPr>
            <p:ph type="title"/>
          </p:nvPr>
        </p:nvSpPr>
        <p:spPr>
          <a:xfrm>
            <a:off x="1665883" y="5176089"/>
            <a:ext cx="15089152" cy="3363822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ts val="11800"/>
              </a:lnSpc>
              <a:defRPr sz="12000">
                <a:solidFill>
                  <a:srgbClr val="FFFFF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Title Text</a:t>
            </a:r>
          </a:p>
        </p:txBody>
      </p: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LEFT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icture Placeholder 33"/>
          <p:cNvSpPr>
            <a:spLocks noGrp="1"/>
          </p:cNvSpPr>
          <p:nvPr>
            <p:ph type="pic" idx="13"/>
          </p:nvPr>
        </p:nvSpPr>
        <p:spPr>
          <a:xfrm>
            <a:off x="13090402" y="-26988"/>
            <a:ext cx="11293598" cy="13749337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xfrm>
            <a:off x="1665883" y="3736225"/>
            <a:ext cx="10999910" cy="104580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ts val="7800"/>
              </a:lnSpc>
              <a:defRPr sz="800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20143" y="4767972"/>
            <a:ext cx="11025614" cy="6222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34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marL="0" indent="635000">
              <a:lnSpc>
                <a:spcPts val="34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2pPr>
            <a:lvl3pPr marL="0" indent="1270000">
              <a:lnSpc>
                <a:spcPts val="34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3pPr>
            <a:lvl4pPr marL="0" indent="1905000">
              <a:lnSpc>
                <a:spcPts val="34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4pPr>
            <a:lvl5pPr marL="0" indent="2540000">
              <a:lnSpc>
                <a:spcPts val="34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2" name="Text Placeholder 22"/>
          <p:cNvSpPr>
            <a:spLocks noGrp="1"/>
          </p:cNvSpPr>
          <p:nvPr>
            <p:ph type="body" sz="half" idx="14"/>
          </p:nvPr>
        </p:nvSpPr>
        <p:spPr>
          <a:xfrm>
            <a:off x="1720143" y="5812781"/>
            <a:ext cx="11025614" cy="682591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SzTx/>
              <a:buFont typeface="Arial"/>
              <a:buNone/>
              <a:defRPr sz="3600">
                <a:solidFill>
                  <a:srgbClr val="918F8A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endParaRPr/>
          </a:p>
        </p:txBody>
      </p:sp>
      <p:sp>
        <p:nvSpPr>
          <p:cNvPr id="1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LOGO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LEFT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icture Placeholder 33"/>
          <p:cNvSpPr>
            <a:spLocks noGrp="1"/>
          </p:cNvSpPr>
          <p:nvPr>
            <p:ph type="pic" idx="13"/>
          </p:nvPr>
        </p:nvSpPr>
        <p:spPr>
          <a:xfrm>
            <a:off x="13090402" y="-26988"/>
            <a:ext cx="11293598" cy="13749337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89" name="Title Text"/>
          <p:cNvSpPr txBox="1">
            <a:spLocks noGrp="1"/>
          </p:cNvSpPr>
          <p:nvPr>
            <p:ph type="title"/>
          </p:nvPr>
        </p:nvSpPr>
        <p:spPr>
          <a:xfrm>
            <a:off x="1665883" y="3736225"/>
            <a:ext cx="10999910" cy="104580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ts val="7800"/>
              </a:lnSpc>
              <a:defRPr sz="800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Title Text</a:t>
            </a:r>
          </a:p>
        </p:txBody>
      </p:sp>
      <p:sp>
        <p:nvSpPr>
          <p:cNvPr id="19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720143" y="5214537"/>
            <a:ext cx="11025614" cy="71489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marL="0" indent="635000">
              <a:lnSpc>
                <a:spcPct val="1300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2pPr>
            <a:lvl3pPr marL="0" indent="1270000">
              <a:lnSpc>
                <a:spcPct val="1300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3pPr>
            <a:lvl4pPr marL="0" indent="1905000">
              <a:lnSpc>
                <a:spcPct val="1300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4pPr>
            <a:lvl5pPr marL="0" indent="2540000">
              <a:lnSpc>
                <a:spcPct val="1300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WHOWEARE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ctangle 13"/>
          <p:cNvSpPr/>
          <p:nvPr/>
        </p:nvSpPr>
        <p:spPr>
          <a:xfrm>
            <a:off x="0" y="6350"/>
            <a:ext cx="14707986" cy="13716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9232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FEDE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82550">
              <a:buSzPct val="100000"/>
              <a:buFont typeface="Arial"/>
              <a:buChar char="●"/>
              <a:defRPr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201" name="Picture Placeholder 5" descr="Picture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Title Text"/>
          <p:cNvSpPr txBox="1">
            <a:spLocks noGrp="1"/>
          </p:cNvSpPr>
          <p:nvPr>
            <p:ph type="title"/>
          </p:nvPr>
        </p:nvSpPr>
        <p:spPr>
          <a:xfrm>
            <a:off x="1665883" y="4871289"/>
            <a:ext cx="9516468" cy="1986711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Title Text</a:t>
            </a:r>
          </a:p>
        </p:txBody>
      </p:sp>
      <p:sp>
        <p:nvSpPr>
          <p:cNvPr id="204" name="TextBox 5"/>
          <p:cNvSpPr txBox="1"/>
          <p:nvPr/>
        </p:nvSpPr>
        <p:spPr>
          <a:xfrm>
            <a:off x="14213836" y="1114786"/>
            <a:ext cx="2303363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82550" algn="l" defTabSz="1828800">
              <a:lnSpc>
                <a:spcPct val="130000"/>
              </a:lnSpc>
              <a:buFont typeface="Arial"/>
              <a:defRPr sz="2800" b="0">
                <a:solidFill>
                  <a:srgbClr val="8B8875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Berlin</a:t>
            </a:r>
          </a:p>
        </p:txBody>
      </p:sp>
      <p:sp>
        <p:nvSpPr>
          <p:cNvPr id="205" name="TextBox 6"/>
          <p:cNvSpPr txBox="1"/>
          <p:nvPr/>
        </p:nvSpPr>
        <p:spPr>
          <a:xfrm>
            <a:off x="10030669" y="1114786"/>
            <a:ext cx="2303362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82550" algn="l" defTabSz="1828800">
              <a:lnSpc>
                <a:spcPct val="130000"/>
              </a:lnSpc>
              <a:buFont typeface="Arial"/>
              <a:defRPr sz="2800" b="0">
                <a:solidFill>
                  <a:srgbClr val="8B8875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Amsterdam</a:t>
            </a:r>
          </a:p>
        </p:txBody>
      </p:sp>
      <p:sp>
        <p:nvSpPr>
          <p:cNvPr id="206" name="TextBox 10"/>
          <p:cNvSpPr txBox="1"/>
          <p:nvPr/>
        </p:nvSpPr>
        <p:spPr>
          <a:xfrm>
            <a:off x="12534179" y="3130711"/>
            <a:ext cx="3359311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82550" algn="l" defTabSz="1828800">
              <a:lnSpc>
                <a:spcPct val="130000"/>
              </a:lnSpc>
              <a:buFont typeface="Arial"/>
              <a:defRPr sz="2800" b="0">
                <a:solidFill>
                  <a:srgbClr val="8B8875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Mönchengladbach</a:t>
            </a:r>
          </a:p>
        </p:txBody>
      </p:sp>
      <p:sp>
        <p:nvSpPr>
          <p:cNvPr id="207" name="TextBox 11"/>
          <p:cNvSpPr txBox="1"/>
          <p:nvPr/>
        </p:nvSpPr>
        <p:spPr>
          <a:xfrm>
            <a:off x="15719147" y="4524898"/>
            <a:ext cx="3359311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82550" algn="l" defTabSz="1828800">
              <a:lnSpc>
                <a:spcPct val="130000"/>
              </a:lnSpc>
              <a:buFont typeface="Arial"/>
              <a:defRPr sz="2800" b="0">
                <a:solidFill>
                  <a:srgbClr val="6D6C67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Developers</a:t>
            </a:r>
          </a:p>
        </p:txBody>
      </p:sp>
      <p:sp>
        <p:nvSpPr>
          <p:cNvPr id="208" name="TextBox 12"/>
          <p:cNvSpPr txBox="1"/>
          <p:nvPr/>
        </p:nvSpPr>
        <p:spPr>
          <a:xfrm>
            <a:off x="19772214" y="6089410"/>
            <a:ext cx="3359311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82550" algn="l" defTabSz="1828800">
              <a:lnSpc>
                <a:spcPct val="130000"/>
              </a:lnSpc>
              <a:buFont typeface="Arial"/>
              <a:defRPr sz="2800" b="0">
                <a:solidFill>
                  <a:srgbClr val="6D6C67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Strategists</a:t>
            </a:r>
          </a:p>
        </p:txBody>
      </p:sp>
      <p:sp>
        <p:nvSpPr>
          <p:cNvPr id="209" name="TextBox 13"/>
          <p:cNvSpPr txBox="1"/>
          <p:nvPr/>
        </p:nvSpPr>
        <p:spPr>
          <a:xfrm>
            <a:off x="5247671" y="2153069"/>
            <a:ext cx="3359312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82550" algn="r" defTabSz="1828800">
              <a:lnSpc>
                <a:spcPct val="130000"/>
              </a:lnSpc>
              <a:buFont typeface="Arial"/>
              <a:defRPr sz="2800" b="0">
                <a:solidFill>
                  <a:srgbClr val="6D6C67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Designers</a:t>
            </a:r>
          </a:p>
        </p:txBody>
      </p:sp>
      <p:sp>
        <p:nvSpPr>
          <p:cNvPr id="210" name="TextBox 14"/>
          <p:cNvSpPr txBox="1"/>
          <p:nvPr/>
        </p:nvSpPr>
        <p:spPr>
          <a:xfrm>
            <a:off x="2969387" y="6572250"/>
            <a:ext cx="4912972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82550" defTabSz="1828800">
              <a:lnSpc>
                <a:spcPct val="130000"/>
              </a:lnSpc>
              <a:buFont typeface="Arial"/>
              <a:defRPr sz="2800" b="0">
                <a:solidFill>
                  <a:srgbClr val="6D6C67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Project Managers</a:t>
            </a:r>
          </a:p>
        </p:txBody>
      </p:sp>
      <p:sp>
        <p:nvSpPr>
          <p:cNvPr id="2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FESSIONALS TITLE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Text"/>
          <p:cNvSpPr txBox="1">
            <a:spLocks noGrp="1"/>
          </p:cNvSpPr>
          <p:nvPr>
            <p:ph type="title"/>
          </p:nvPr>
        </p:nvSpPr>
        <p:spPr>
          <a:xfrm>
            <a:off x="1665883" y="5176089"/>
            <a:ext cx="7967662" cy="3363822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ts val="11800"/>
              </a:lnSpc>
              <a:defRPr sz="12000">
                <a:solidFill>
                  <a:srgbClr val="FFFFF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Title Text</a:t>
            </a:r>
          </a:p>
        </p:txBody>
      </p:sp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ACT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IMAGE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icture Placeholder 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65883" y="1077307"/>
            <a:ext cx="7967662" cy="7572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SzTx/>
              <a:buNone/>
              <a:defRPr sz="36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  <a:lvl2pPr marL="1074615" indent="-439615">
              <a:spcBef>
                <a:spcPts val="0"/>
              </a:spcBef>
              <a:defRPr sz="36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2pPr>
            <a:lvl3pPr marL="1709615" indent="-439615">
              <a:spcBef>
                <a:spcPts val="0"/>
              </a:spcBef>
              <a:defRPr sz="36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3pPr>
            <a:lvl4pPr marL="2344615" indent="-439615">
              <a:spcBef>
                <a:spcPts val="0"/>
              </a:spcBef>
              <a:defRPr sz="36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4pPr>
            <a:lvl5pPr marL="2979615" indent="-439615">
              <a:spcBef>
                <a:spcPts val="0"/>
              </a:spcBef>
              <a:defRPr sz="36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1" name="Title Text"/>
          <p:cNvSpPr txBox="1">
            <a:spLocks noGrp="1"/>
          </p:cNvSpPr>
          <p:nvPr>
            <p:ph type="title"/>
          </p:nvPr>
        </p:nvSpPr>
        <p:spPr>
          <a:xfrm>
            <a:off x="1665883" y="5176089"/>
            <a:ext cx="7203797" cy="3363822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ts val="11800"/>
              </a:lnSpc>
              <a:defRPr sz="12000">
                <a:solidFill>
                  <a:srgbClr val="FFFFF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Title Text</a:t>
            </a:r>
          </a:p>
        </p:txBody>
      </p:sp>
      <p:sp>
        <p:nvSpPr>
          <p:cNvPr id="2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1665883" y="5176089"/>
            <a:ext cx="15089152" cy="3363822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ts val="11800"/>
              </a:lnSpc>
              <a:defRPr sz="12000">
                <a:solidFill>
                  <a:srgbClr val="FFFFF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LEFT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3"/>
          <p:cNvSpPr>
            <a:spLocks noGrp="1"/>
          </p:cNvSpPr>
          <p:nvPr>
            <p:ph type="pic" idx="13"/>
          </p:nvPr>
        </p:nvSpPr>
        <p:spPr>
          <a:xfrm>
            <a:off x="13090402" y="-26988"/>
            <a:ext cx="11293598" cy="13749337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1665883" y="3736225"/>
            <a:ext cx="10999910" cy="104580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ts val="7800"/>
              </a:lnSpc>
              <a:defRPr sz="800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720143" y="5214537"/>
            <a:ext cx="11025614" cy="71489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marL="0" indent="635000">
              <a:lnSpc>
                <a:spcPct val="1300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2pPr>
            <a:lvl3pPr marL="0" indent="1270000">
              <a:lnSpc>
                <a:spcPct val="1300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3pPr>
            <a:lvl4pPr marL="0" indent="1905000">
              <a:lnSpc>
                <a:spcPct val="1300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4pPr>
            <a:lvl5pPr marL="0" indent="2540000">
              <a:lnSpc>
                <a:spcPct val="130000"/>
              </a:lnSpc>
              <a:buSzTx/>
              <a:buNone/>
              <a:defRPr sz="3600">
                <a:solidFill>
                  <a:srgbClr val="918F8A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chuin_img_no_subheader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33"/>
          <p:cNvSpPr>
            <a:spLocks noGrp="1"/>
          </p:cNvSpPr>
          <p:nvPr>
            <p:ph type="pic" sz="half" idx="13"/>
          </p:nvPr>
        </p:nvSpPr>
        <p:spPr>
          <a:xfrm>
            <a:off x="18165004" y="-50436"/>
            <a:ext cx="6260079" cy="1378019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50" name="Body Level One…"/>
          <p:cNvSpPr txBox="1">
            <a:spLocks noGrp="1"/>
          </p:cNvSpPr>
          <p:nvPr>
            <p:ph type="body" idx="1"/>
          </p:nvPr>
        </p:nvSpPr>
        <p:spPr>
          <a:xfrm>
            <a:off x="1720143" y="2321892"/>
            <a:ext cx="15076987" cy="92273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indent="635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indent="1270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indent="1905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indent="2540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xfrm>
            <a:off x="1665883" y="1077307"/>
            <a:ext cx="15131247" cy="104580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ts val="7800"/>
              </a:lnSpc>
              <a:defRPr sz="640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OP IMAGE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89535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nder_schuin_img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Text"/>
          <p:cNvSpPr txBox="1">
            <a:spLocks noGrp="1"/>
          </p:cNvSpPr>
          <p:nvPr>
            <p:ph type="title"/>
          </p:nvPr>
        </p:nvSpPr>
        <p:spPr>
          <a:xfrm>
            <a:off x="1665882" y="1834545"/>
            <a:ext cx="21707257" cy="104580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ts val="7800"/>
              </a:lnSpc>
              <a:defRPr sz="640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Title Text</a:t>
            </a:r>
          </a:p>
        </p:txBody>
      </p:sp>
      <p:sp>
        <p:nvSpPr>
          <p:cNvPr id="7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720141" y="3134312"/>
            <a:ext cx="21630901" cy="37236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indent="635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indent="1270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indent="1905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indent="2540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665287" y="1077912"/>
            <a:ext cx="21707258" cy="7572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SzTx/>
              <a:buFont typeface="Arial"/>
              <a:buNone/>
              <a:defRPr sz="320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pPr>
            <a:endParaRPr/>
          </a:p>
        </p:txBody>
      </p:sp>
      <p:sp>
        <p:nvSpPr>
          <p:cNvPr id="73" name="Picture Placeholder 3"/>
          <p:cNvSpPr>
            <a:spLocks noGrp="1"/>
          </p:cNvSpPr>
          <p:nvPr>
            <p:ph type="pic" idx="14"/>
          </p:nvPr>
        </p:nvSpPr>
        <p:spPr>
          <a:xfrm>
            <a:off x="-15469" y="7700963"/>
            <a:ext cx="24399469" cy="6015038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XL_img_no_subheader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720143" y="2321892"/>
            <a:ext cx="10471857" cy="92273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indent="635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indent="1270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indent="1905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indent="2540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1665883" y="1077307"/>
            <a:ext cx="10526118" cy="104580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ts val="7800"/>
              </a:lnSpc>
              <a:defRPr sz="640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Title Text</a:t>
            </a:r>
          </a:p>
        </p:txBody>
      </p:sp>
      <p:sp>
        <p:nvSpPr>
          <p:cNvPr id="85" name="Picture Placeholder 2"/>
          <p:cNvSpPr>
            <a:spLocks noGrp="1"/>
          </p:cNvSpPr>
          <p:nvPr>
            <p:ph type="pic" idx="13"/>
          </p:nvPr>
        </p:nvSpPr>
        <p:spPr>
          <a:xfrm>
            <a:off x="13068300" y="0"/>
            <a:ext cx="11315700" cy="137160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g_sqr_right_no_subheader">
    <p:bg>
      <p:bgPr>
        <a:solidFill>
          <a:srgbClr val="EF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720143" y="2321892"/>
            <a:ext cx="9747957" cy="92273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indent="635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indent="1270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indent="1905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indent="2540000">
              <a:lnSpc>
                <a:spcPct val="130000"/>
              </a:lnSpc>
              <a:spcBef>
                <a:spcPts val="0"/>
              </a:spcBef>
              <a:buSzTx/>
              <a:buNone/>
              <a:defRPr sz="320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Title Text"/>
          <p:cNvSpPr txBox="1">
            <a:spLocks noGrp="1"/>
          </p:cNvSpPr>
          <p:nvPr>
            <p:ph type="title"/>
          </p:nvPr>
        </p:nvSpPr>
        <p:spPr>
          <a:xfrm>
            <a:off x="1665883" y="1077307"/>
            <a:ext cx="10999910" cy="104580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ts val="7800"/>
              </a:lnSpc>
              <a:defRPr sz="640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Title Text</a:t>
            </a:r>
          </a:p>
        </p:txBody>
      </p:sp>
      <p:sp>
        <p:nvSpPr>
          <p:cNvPr id="98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3090357" y="1077307"/>
            <a:ext cx="10260685" cy="9854305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9D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7" descr="Graphic 7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610363" y="5553819"/>
            <a:ext cx="5163275" cy="184636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219200" y="184149"/>
            <a:ext cx="21945600" cy="3016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219200" y="3200400"/>
            <a:ext cx="21945600" cy="1051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85600" y="12344400"/>
            <a:ext cx="5689600" cy="7366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marL="82550" algn="r" defTabSz="1828800">
              <a:lnSpc>
                <a:spcPct val="130000"/>
              </a:lnSpc>
              <a:buSzPct val="100000"/>
              <a:buFont typeface="Arial"/>
              <a:buChar char="●"/>
              <a:defRPr sz="1200" b="0">
                <a:solidFill>
                  <a:srgbClr val="8B887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med"/>
  <p:txStyles>
    <p:titleStyle>
      <a:lvl1pPr marL="0" marR="0" indent="0" algn="l" defTabSz="8191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720F39"/>
          </a:solidFill>
          <a:uFillTx/>
          <a:latin typeface="Roboto"/>
          <a:ea typeface="Roboto"/>
          <a:cs typeface="Roboto"/>
          <a:sym typeface="Roboto"/>
        </a:defRPr>
      </a:lvl1pPr>
      <a:lvl2pPr marL="0" marR="0" indent="0" algn="l" defTabSz="8191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720F39"/>
          </a:solidFill>
          <a:uFillTx/>
          <a:latin typeface="Roboto"/>
          <a:ea typeface="Roboto"/>
          <a:cs typeface="Roboto"/>
          <a:sym typeface="Roboto"/>
        </a:defRPr>
      </a:lvl2pPr>
      <a:lvl3pPr marL="0" marR="0" indent="0" algn="l" defTabSz="8191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720F39"/>
          </a:solidFill>
          <a:uFillTx/>
          <a:latin typeface="Roboto"/>
          <a:ea typeface="Roboto"/>
          <a:cs typeface="Roboto"/>
          <a:sym typeface="Roboto"/>
        </a:defRPr>
      </a:lvl3pPr>
      <a:lvl4pPr marL="0" marR="0" indent="0" algn="l" defTabSz="8191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720F39"/>
          </a:solidFill>
          <a:uFillTx/>
          <a:latin typeface="Roboto"/>
          <a:ea typeface="Roboto"/>
          <a:cs typeface="Roboto"/>
          <a:sym typeface="Roboto"/>
        </a:defRPr>
      </a:lvl4pPr>
      <a:lvl5pPr marL="0" marR="0" indent="0" algn="l" defTabSz="8191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720F39"/>
          </a:solidFill>
          <a:uFillTx/>
          <a:latin typeface="Roboto"/>
          <a:ea typeface="Roboto"/>
          <a:cs typeface="Roboto"/>
          <a:sym typeface="Roboto"/>
        </a:defRPr>
      </a:lvl5pPr>
      <a:lvl6pPr marL="0" marR="0" indent="0" algn="l" defTabSz="8191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720F39"/>
          </a:solidFill>
          <a:uFillTx/>
          <a:latin typeface="Roboto"/>
          <a:ea typeface="Roboto"/>
          <a:cs typeface="Roboto"/>
          <a:sym typeface="Roboto"/>
        </a:defRPr>
      </a:lvl6pPr>
      <a:lvl7pPr marL="0" marR="0" indent="0" algn="l" defTabSz="8191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720F39"/>
          </a:solidFill>
          <a:uFillTx/>
          <a:latin typeface="Roboto"/>
          <a:ea typeface="Roboto"/>
          <a:cs typeface="Roboto"/>
          <a:sym typeface="Roboto"/>
        </a:defRPr>
      </a:lvl7pPr>
      <a:lvl8pPr marL="0" marR="0" indent="0" algn="l" defTabSz="8191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720F39"/>
          </a:solidFill>
          <a:uFillTx/>
          <a:latin typeface="Roboto"/>
          <a:ea typeface="Roboto"/>
          <a:cs typeface="Roboto"/>
          <a:sym typeface="Roboto"/>
        </a:defRPr>
      </a:lvl8pPr>
      <a:lvl9pPr marL="0" marR="0" indent="0" algn="l" defTabSz="8191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720F39"/>
          </a:solidFill>
          <a:uFillTx/>
          <a:latin typeface="Roboto"/>
          <a:ea typeface="Roboto"/>
          <a:cs typeface="Roboto"/>
          <a:sym typeface="Roboto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1270000" marR="0" indent="-6350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905000" marR="0" indent="-6350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2540000" marR="0" indent="-6350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3175000" marR="0" indent="-6350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3810000" marR="0" indent="-6350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4445000" marR="0" indent="-6350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5080000" marR="0" indent="-6350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5715000" marR="0" indent="-635000" algn="l" defTabSz="825500" latinLnBrk="0">
        <a:lnSpc>
          <a:spcPct val="100000"/>
        </a:lnSpc>
        <a:spcBef>
          <a:spcPts val="52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82550" marR="0" indent="0" algn="r" defTabSz="1828800" latinLnBrk="0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●"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1828800" latinLnBrk="0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●"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1828800" latinLnBrk="0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●"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1828800" latinLnBrk="0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●"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1828800" latinLnBrk="0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●"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1828800" latinLnBrk="0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●"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1828800" latinLnBrk="0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●"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1828800" latinLnBrk="0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●"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1828800" latinLnBrk="0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●"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bmp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Box 16"/>
          <p:cNvSpPr txBox="1"/>
          <p:nvPr/>
        </p:nvSpPr>
        <p:spPr>
          <a:xfrm>
            <a:off x="17627600" y="7988325"/>
            <a:ext cx="10922000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1828800">
              <a:buFont typeface="Arial"/>
              <a:defRPr b="0">
                <a:latin typeface="Roboto Slab Light"/>
                <a:ea typeface="Roboto Slab Light"/>
                <a:cs typeface="Roboto Slab Light"/>
                <a:sym typeface="Roboto Slab Light"/>
              </a:defRPr>
            </a:pPr>
            <a:r>
              <a:t>Veronique de Winther</a:t>
            </a:r>
          </a:p>
          <a:p>
            <a:pPr algn="l" defTabSz="1828800">
              <a:buFont typeface="Arial"/>
              <a:defRPr b="0">
                <a:latin typeface="Roboto Slab Light"/>
                <a:ea typeface="Roboto Slab Light"/>
                <a:cs typeface="Roboto Slab Light"/>
                <a:sym typeface="Roboto Slab Light"/>
              </a:defRPr>
            </a:pPr>
            <a:r>
              <a:t>Anko Elzes</a:t>
            </a:r>
          </a:p>
        </p:txBody>
      </p:sp>
      <p:sp>
        <p:nvSpPr>
          <p:cNvPr id="2" name="Module…">
            <a:extLst>
              <a:ext uri="{FF2B5EF4-FFF2-40B4-BE49-F238E27FC236}">
                <a16:creationId xmlns:a16="http://schemas.microsoft.com/office/drawing/2014/main" id="{265107FC-11C7-4E6F-93AF-07C1CA214100}"/>
              </a:ext>
            </a:extLst>
          </p:cNvPr>
          <p:cNvSpPr txBox="1"/>
          <p:nvPr/>
        </p:nvSpPr>
        <p:spPr>
          <a:xfrm>
            <a:off x="1665883" y="5453169"/>
            <a:ext cx="16345361" cy="2809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algn="l" defTabSz="819150">
              <a:lnSpc>
                <a:spcPct val="90000"/>
              </a:lnSpc>
              <a:defRPr sz="12000" b="0"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/>
              <a:t>Module</a:t>
            </a:r>
          </a:p>
          <a:p>
            <a:pPr algn="l" defTabSz="819150">
              <a:lnSpc>
                <a:spcPct val="90000"/>
              </a:lnSpc>
              <a:defRPr sz="7200" b="0">
                <a:latin typeface="Roboto Slab Regular"/>
                <a:ea typeface="Roboto Slab Regular"/>
                <a:cs typeface="Roboto Slab Regular"/>
                <a:sym typeface="Roboto Slab Regular"/>
              </a:defRPr>
            </a:pPr>
            <a:r>
              <a:rPr dirty="0"/>
              <a:t>Premium Service</a:t>
            </a:r>
          </a:p>
        </p:txBody>
      </p:sp>
      <p:pic>
        <p:nvPicPr>
          <p:cNvPr id="3" name="Graphic 7" descr="Graphic 7">
            <a:extLst>
              <a:ext uri="{FF2B5EF4-FFF2-40B4-BE49-F238E27FC236}">
                <a16:creationId xmlns:a16="http://schemas.microsoft.com/office/drawing/2014/main" id="{CD3DD46E-8FD6-46F1-90C5-6261231AB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9698" y="6183696"/>
            <a:ext cx="3973919" cy="14210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002E62C-69EF-4D6C-BE38-4430E5A1859E}"/>
              </a:ext>
            </a:extLst>
          </p:cNvPr>
          <p:cNvSpPr/>
          <p:nvPr/>
        </p:nvSpPr>
        <p:spPr>
          <a:xfrm>
            <a:off x="12421932" y="0"/>
            <a:ext cx="11962068" cy="13716000"/>
          </a:xfrm>
          <a:prstGeom prst="rect">
            <a:avLst/>
          </a:prstGeom>
          <a:solidFill>
            <a:srgbClr val="E2DED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" name="Vrije vorm: vorm 1">
            <a:extLst>
              <a:ext uri="{FF2B5EF4-FFF2-40B4-BE49-F238E27FC236}">
                <a16:creationId xmlns:a16="http://schemas.microsoft.com/office/drawing/2014/main" id="{EAC4E3FF-73DD-40BD-BA6D-695E36F2EDAD}"/>
              </a:ext>
            </a:extLst>
          </p:cNvPr>
          <p:cNvSpPr/>
          <p:nvPr/>
        </p:nvSpPr>
        <p:spPr>
          <a:xfrm>
            <a:off x="0" y="-35720"/>
            <a:ext cx="14808200" cy="13766800"/>
          </a:xfrm>
          <a:custGeom>
            <a:avLst/>
            <a:gdLst>
              <a:gd name="connsiteX0" fmla="*/ 0 w 14808200"/>
              <a:gd name="connsiteY0" fmla="*/ 0 h 13766800"/>
              <a:gd name="connsiteX1" fmla="*/ 14808200 w 14808200"/>
              <a:gd name="connsiteY1" fmla="*/ 0 h 13766800"/>
              <a:gd name="connsiteX2" fmla="*/ 13169900 w 14808200"/>
              <a:gd name="connsiteY2" fmla="*/ 13766800 h 13766800"/>
              <a:gd name="connsiteX3" fmla="*/ 38100 w 14808200"/>
              <a:gd name="connsiteY3" fmla="*/ 13766800 h 13766800"/>
              <a:gd name="connsiteX4" fmla="*/ 38100 w 14808200"/>
              <a:gd name="connsiteY4" fmla="*/ 38100 h 13766800"/>
              <a:gd name="connsiteX5" fmla="*/ 0 w 14808200"/>
              <a:gd name="connsiteY5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08200" h="13766800">
                <a:moveTo>
                  <a:pt x="0" y="0"/>
                </a:moveTo>
                <a:lnTo>
                  <a:pt x="14808200" y="0"/>
                </a:lnTo>
                <a:lnTo>
                  <a:pt x="13169900" y="13766800"/>
                </a:lnTo>
                <a:lnTo>
                  <a:pt x="38100" y="13766800"/>
                </a:lnTo>
                <a:lnTo>
                  <a:pt x="381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pic>
        <p:nvPicPr>
          <p:cNvPr id="278" name="Graphic 2" descr="Graphic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  <p:sp>
        <p:nvSpPr>
          <p:cNvPr id="279" name="TextBox 16"/>
          <p:cNvSpPr txBox="1"/>
          <p:nvPr/>
        </p:nvSpPr>
        <p:spPr>
          <a:xfrm>
            <a:off x="1651000" y="2032025"/>
            <a:ext cx="10922000" cy="236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819150">
              <a:buFont typeface="Arial"/>
              <a:defRPr sz="5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t>Dit is de IO template</a:t>
            </a:r>
          </a:p>
          <a:p>
            <a:pPr algn="l" defTabSz="81915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/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Dit is het IO template.</a:t>
            </a:r>
          </a:p>
        </p:txBody>
      </p:sp>
      <p:sp>
        <p:nvSpPr>
          <p:cNvPr id="280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Verticaal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A0F4C18-A6ED-461C-88CA-BC29CB665C77}"/>
              </a:ext>
            </a:extLst>
          </p:cNvPr>
          <p:cNvSpPr txBox="1"/>
          <p:nvPr/>
        </p:nvSpPr>
        <p:spPr>
          <a:xfrm>
            <a:off x="16542106" y="6468089"/>
            <a:ext cx="563880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l-NL" sz="1800" b="1" i="0" u="none" strike="noStrike" cap="none" spc="0" normalizeH="0" baseline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highlight>
                  <a:srgbClr val="FFFF00"/>
                </a:highlight>
                <a:uFillTx/>
                <a:latin typeface="Helvetica Neue"/>
                <a:ea typeface="Helvetica Neue"/>
                <a:cs typeface="Helvetica Neue"/>
                <a:sym typeface="Helvetica Neue"/>
              </a:rPr>
              <a:t>  PLAATS HIER EEN IMAGE -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FA8027D-15B2-49DD-8643-00D80A17F8F5}"/>
              </a:ext>
            </a:extLst>
          </p:cNvPr>
          <p:cNvSpPr/>
          <p:nvPr/>
        </p:nvSpPr>
        <p:spPr>
          <a:xfrm>
            <a:off x="12421932" y="0"/>
            <a:ext cx="11962068" cy="13716000"/>
          </a:xfrm>
          <a:prstGeom prst="rect">
            <a:avLst/>
          </a:prstGeom>
          <a:solidFill>
            <a:srgbClr val="E2DED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" name="Vrije vorm: vorm 2">
            <a:extLst>
              <a:ext uri="{FF2B5EF4-FFF2-40B4-BE49-F238E27FC236}">
                <a16:creationId xmlns:a16="http://schemas.microsoft.com/office/drawing/2014/main" id="{77A7D5A5-03A2-4AFB-9BD1-52ADD4AF0FE5}"/>
              </a:ext>
            </a:extLst>
          </p:cNvPr>
          <p:cNvSpPr/>
          <p:nvPr/>
        </p:nvSpPr>
        <p:spPr>
          <a:xfrm>
            <a:off x="5647279" y="-25400"/>
            <a:ext cx="14808200" cy="13766800"/>
          </a:xfrm>
          <a:custGeom>
            <a:avLst/>
            <a:gdLst>
              <a:gd name="connsiteX0" fmla="*/ 0 w 14808200"/>
              <a:gd name="connsiteY0" fmla="*/ 0 h 13766800"/>
              <a:gd name="connsiteX1" fmla="*/ 14808200 w 14808200"/>
              <a:gd name="connsiteY1" fmla="*/ 0 h 13766800"/>
              <a:gd name="connsiteX2" fmla="*/ 13169900 w 14808200"/>
              <a:gd name="connsiteY2" fmla="*/ 13766800 h 13766800"/>
              <a:gd name="connsiteX3" fmla="*/ 38100 w 14808200"/>
              <a:gd name="connsiteY3" fmla="*/ 13766800 h 13766800"/>
              <a:gd name="connsiteX4" fmla="*/ 38100 w 14808200"/>
              <a:gd name="connsiteY4" fmla="*/ 38100 h 13766800"/>
              <a:gd name="connsiteX5" fmla="*/ 0 w 14808200"/>
              <a:gd name="connsiteY5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08200" h="13766800">
                <a:moveTo>
                  <a:pt x="0" y="0"/>
                </a:moveTo>
                <a:lnTo>
                  <a:pt x="14808200" y="0"/>
                </a:lnTo>
                <a:lnTo>
                  <a:pt x="13169900" y="13766800"/>
                </a:lnTo>
                <a:lnTo>
                  <a:pt x="38100" y="13766800"/>
                </a:lnTo>
                <a:lnTo>
                  <a:pt x="381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pic>
        <p:nvPicPr>
          <p:cNvPr id="283" name="Graphic 2" descr="Graphic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TextBox 16"/>
          <p:cNvSpPr txBox="1"/>
          <p:nvPr/>
        </p:nvSpPr>
        <p:spPr>
          <a:xfrm>
            <a:off x="1651000" y="2032025"/>
            <a:ext cx="10922000" cy="236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819150">
              <a:buFont typeface="Arial"/>
              <a:defRPr sz="5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t>Dit is de IO template</a:t>
            </a:r>
          </a:p>
          <a:p>
            <a:pPr algn="l" defTabSz="81915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/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Dit is het IO template.</a:t>
            </a:r>
          </a:p>
        </p:txBody>
      </p:sp>
      <p:sp>
        <p:nvSpPr>
          <p:cNvPr id="285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Verticaal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DB293BE-2A57-4CA2-9243-F9E279CE14BA}"/>
              </a:ext>
            </a:extLst>
          </p:cNvPr>
          <p:cNvSpPr txBox="1"/>
          <p:nvPr/>
        </p:nvSpPr>
        <p:spPr>
          <a:xfrm>
            <a:off x="19171006" y="6858000"/>
            <a:ext cx="563880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l-NL" sz="1800" b="1" i="0" u="none" strike="noStrike" cap="none" spc="0" normalizeH="0" baseline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highlight>
                  <a:srgbClr val="FFFF00"/>
                </a:highlight>
                <a:uFillTx/>
                <a:latin typeface="Helvetica Neue"/>
                <a:ea typeface="Helvetica Neue"/>
                <a:cs typeface="Helvetica Neue"/>
                <a:sym typeface="Helvetica Neue"/>
              </a:rPr>
              <a:t>  PLAATS HIER EEN IMAGE -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5C1D080-0259-45E0-874B-E9826798A0BE}"/>
              </a:ext>
            </a:extLst>
          </p:cNvPr>
          <p:cNvSpPr/>
          <p:nvPr/>
        </p:nvSpPr>
        <p:spPr>
          <a:xfrm>
            <a:off x="12421932" y="0"/>
            <a:ext cx="11962068" cy="13716000"/>
          </a:xfrm>
          <a:prstGeom prst="rect">
            <a:avLst/>
          </a:prstGeom>
          <a:solidFill>
            <a:srgbClr val="E2DED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" name="Vrije vorm: vorm 2">
            <a:extLst>
              <a:ext uri="{FF2B5EF4-FFF2-40B4-BE49-F238E27FC236}">
                <a16:creationId xmlns:a16="http://schemas.microsoft.com/office/drawing/2014/main" id="{9676074A-F2B2-4077-B938-849187BCE03C}"/>
              </a:ext>
            </a:extLst>
          </p:cNvPr>
          <p:cNvSpPr/>
          <p:nvPr/>
        </p:nvSpPr>
        <p:spPr>
          <a:xfrm>
            <a:off x="700948" y="-35720"/>
            <a:ext cx="14808200" cy="13766800"/>
          </a:xfrm>
          <a:custGeom>
            <a:avLst/>
            <a:gdLst>
              <a:gd name="connsiteX0" fmla="*/ 0 w 14808200"/>
              <a:gd name="connsiteY0" fmla="*/ 0 h 13766800"/>
              <a:gd name="connsiteX1" fmla="*/ 14808200 w 14808200"/>
              <a:gd name="connsiteY1" fmla="*/ 0 h 13766800"/>
              <a:gd name="connsiteX2" fmla="*/ 13169900 w 14808200"/>
              <a:gd name="connsiteY2" fmla="*/ 13766800 h 13766800"/>
              <a:gd name="connsiteX3" fmla="*/ 38100 w 14808200"/>
              <a:gd name="connsiteY3" fmla="*/ 13766800 h 13766800"/>
              <a:gd name="connsiteX4" fmla="*/ 38100 w 14808200"/>
              <a:gd name="connsiteY4" fmla="*/ 38100 h 13766800"/>
              <a:gd name="connsiteX5" fmla="*/ 0 w 14808200"/>
              <a:gd name="connsiteY5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08200" h="13766800">
                <a:moveTo>
                  <a:pt x="0" y="0"/>
                </a:moveTo>
                <a:lnTo>
                  <a:pt x="14808200" y="0"/>
                </a:lnTo>
                <a:lnTo>
                  <a:pt x="13169900" y="13766800"/>
                </a:lnTo>
                <a:lnTo>
                  <a:pt x="38100" y="13766800"/>
                </a:lnTo>
                <a:lnTo>
                  <a:pt x="381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6AC8D6F-BA60-4B7E-BD81-20D9F481CC50}"/>
              </a:ext>
            </a:extLst>
          </p:cNvPr>
          <p:cNvSpPr txBox="1"/>
          <p:nvPr/>
        </p:nvSpPr>
        <p:spPr>
          <a:xfrm>
            <a:off x="16542106" y="6468089"/>
            <a:ext cx="563880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l-NL" sz="1800" b="1" i="0" u="none" strike="noStrike" cap="none" spc="0" normalizeH="0" baseline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highlight>
                  <a:srgbClr val="FFFF00"/>
                </a:highlight>
                <a:uFillTx/>
                <a:latin typeface="Helvetica Neue"/>
                <a:ea typeface="Helvetica Neue"/>
                <a:cs typeface="Helvetica Neue"/>
                <a:sym typeface="Helvetica Neue"/>
              </a:rPr>
              <a:t>  PLAATS HIER EEN IMAGE -</a:t>
            </a:r>
          </a:p>
        </p:txBody>
      </p:sp>
      <p:pic>
        <p:nvPicPr>
          <p:cNvPr id="288" name="Graphic 2" descr="Graphic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TextBox 16"/>
          <p:cNvSpPr txBox="1"/>
          <p:nvPr/>
        </p:nvSpPr>
        <p:spPr>
          <a:xfrm>
            <a:off x="1651000" y="2032025"/>
            <a:ext cx="10922000" cy="791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819150">
              <a:buFont typeface="Arial"/>
              <a:defRPr sz="5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/>
              <a:t>Doel</a:t>
            </a:r>
          </a:p>
          <a:p>
            <a:pPr algn="l" defTabSz="81915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 dirty="0"/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/>
              <a:t>In </a:t>
            </a:r>
            <a:r>
              <a:rPr dirty="0" err="1"/>
              <a:t>een</a:t>
            </a:r>
            <a:r>
              <a:rPr dirty="0"/>
              <a:t> </a:t>
            </a:r>
            <a:r>
              <a:rPr dirty="0" err="1"/>
              <a:t>verassende</a:t>
            </a:r>
            <a:r>
              <a:rPr dirty="0"/>
              <a:t>, </a:t>
            </a:r>
            <a:r>
              <a:rPr dirty="0" err="1"/>
              <a:t>innoverende</a:t>
            </a:r>
            <a:r>
              <a:rPr dirty="0"/>
              <a:t> onboarding-module </a:t>
            </a:r>
            <a:r>
              <a:rPr dirty="0" err="1"/>
              <a:t>medewerkers</a:t>
            </a:r>
            <a:r>
              <a:rPr dirty="0"/>
              <a:t> </a:t>
            </a:r>
            <a:r>
              <a:rPr dirty="0" err="1">
                <a:solidFill>
                  <a:srgbClr val="BF5435"/>
                </a:solidFill>
              </a:rPr>
              <a:t>nieuwsgierig</a:t>
            </a:r>
            <a:r>
              <a:rPr dirty="0">
                <a:solidFill>
                  <a:srgbClr val="BF5435"/>
                </a:solidFill>
              </a:rPr>
              <a:t> </a:t>
            </a:r>
            <a:r>
              <a:rPr dirty="0" err="1">
                <a:solidFill>
                  <a:srgbClr val="BF5435"/>
                </a:solidFill>
              </a:rPr>
              <a:t>maken</a:t>
            </a:r>
            <a:r>
              <a:rPr dirty="0"/>
              <a:t> </a:t>
            </a:r>
            <a:r>
              <a:rPr dirty="0" err="1"/>
              <a:t>naar</a:t>
            </a:r>
            <a:r>
              <a:rPr dirty="0"/>
              <a:t> de (basis)</a:t>
            </a:r>
            <a:r>
              <a:rPr dirty="0" err="1"/>
              <a:t>principes</a:t>
            </a:r>
            <a:r>
              <a:rPr dirty="0"/>
              <a:t> van de Premium Service </a:t>
            </a:r>
            <a:r>
              <a:rPr dirty="0" err="1"/>
              <a:t>Ceremonie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deze</a:t>
            </a:r>
            <a:r>
              <a:rPr dirty="0"/>
              <a:t> op </a:t>
            </a:r>
            <a:r>
              <a:rPr dirty="0" err="1"/>
              <a:t>een</a:t>
            </a:r>
            <a:r>
              <a:rPr dirty="0"/>
              <a:t> </a:t>
            </a:r>
            <a:r>
              <a:rPr dirty="0" err="1">
                <a:solidFill>
                  <a:srgbClr val="BF5435"/>
                </a:solidFill>
              </a:rPr>
              <a:t>speelse</a:t>
            </a:r>
            <a:r>
              <a:rPr dirty="0">
                <a:solidFill>
                  <a:srgbClr val="BF5435"/>
                </a:solidFill>
              </a:rPr>
              <a:t> </a:t>
            </a:r>
            <a:r>
              <a:rPr dirty="0" err="1">
                <a:solidFill>
                  <a:srgbClr val="BF5435"/>
                </a:solidFill>
              </a:rPr>
              <a:t>wijze</a:t>
            </a:r>
            <a:r>
              <a:rPr dirty="0">
                <a:solidFill>
                  <a:srgbClr val="BF5435"/>
                </a:solidFill>
              </a:rPr>
              <a:t> laten </a:t>
            </a:r>
            <a:r>
              <a:rPr dirty="0" err="1">
                <a:solidFill>
                  <a:srgbClr val="BF5435"/>
                </a:solidFill>
              </a:rPr>
              <a:t>ontdekken</a:t>
            </a:r>
            <a:r>
              <a:rPr dirty="0"/>
              <a:t>.</a:t>
            </a:r>
          </a:p>
          <a:p>
            <a:pPr algn="l" defTabSz="1828800">
              <a:lnSpc>
                <a:spcPct val="130000"/>
              </a:lnSpc>
              <a:defRPr sz="3600" b="0">
                <a:solidFill>
                  <a:srgbClr val="8B8875"/>
                </a:solidFill>
                <a:latin typeface="Roboto"/>
                <a:ea typeface="Roboto"/>
                <a:cs typeface="Roboto"/>
                <a:sym typeface="Roboto"/>
              </a:defRPr>
            </a:pPr>
            <a:endParaRPr dirty="0"/>
          </a:p>
          <a:p>
            <a:pPr algn="l" defTabSz="1828800">
              <a:lnSpc>
                <a:spcPct val="130000"/>
              </a:lnSpc>
              <a:defRPr sz="3600" b="0">
                <a:solidFill>
                  <a:srgbClr val="8B8875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 err="1"/>
              <a:t>Inhoudelijke</a:t>
            </a:r>
            <a:r>
              <a:rPr dirty="0"/>
              <a:t> </a:t>
            </a:r>
            <a:r>
              <a:rPr dirty="0" err="1"/>
              <a:t>onderdelen</a:t>
            </a:r>
            <a:r>
              <a:rPr dirty="0"/>
              <a:t>:</a:t>
            </a:r>
          </a:p>
          <a:p>
            <a:pPr marL="635000" indent="-635000" algn="l" defTabSz="1828800">
              <a:lnSpc>
                <a:spcPct val="130000"/>
              </a:lnSpc>
              <a:buSzPct val="100000"/>
              <a:buChar char="•"/>
              <a:defRPr sz="3600" b="0">
                <a:solidFill>
                  <a:srgbClr val="8B8875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 err="1"/>
              <a:t>Herkennen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begrijpen</a:t>
            </a:r>
            <a:r>
              <a:rPr dirty="0"/>
              <a:t> van de 5 </a:t>
            </a:r>
            <a:r>
              <a:rPr dirty="0" err="1"/>
              <a:t>onderdelen</a:t>
            </a:r>
            <a:endParaRPr dirty="0"/>
          </a:p>
          <a:p>
            <a:pPr marL="635000" indent="-635000" algn="l" defTabSz="1828800">
              <a:lnSpc>
                <a:spcPct val="130000"/>
              </a:lnSpc>
              <a:buSzPct val="100000"/>
              <a:buChar char="•"/>
              <a:defRPr sz="3600" b="0">
                <a:solidFill>
                  <a:srgbClr val="8B8875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 err="1"/>
              <a:t>Herkennen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benoemen</a:t>
            </a:r>
            <a:r>
              <a:rPr dirty="0"/>
              <a:t> van </a:t>
            </a:r>
            <a:r>
              <a:rPr dirty="0" err="1"/>
              <a:t>verschillen</a:t>
            </a:r>
            <a:r>
              <a:rPr dirty="0"/>
              <a:t> </a:t>
            </a:r>
            <a:r>
              <a:rPr dirty="0" err="1"/>
              <a:t>tussen</a:t>
            </a:r>
            <a:r>
              <a:rPr dirty="0"/>
              <a:t> </a:t>
            </a:r>
            <a:r>
              <a:rPr dirty="0" err="1"/>
              <a:t>een</a:t>
            </a:r>
            <a:r>
              <a:rPr dirty="0"/>
              <a:t> 7 </a:t>
            </a:r>
            <a:r>
              <a:rPr dirty="0" err="1"/>
              <a:t>en</a:t>
            </a:r>
            <a:r>
              <a:rPr dirty="0"/>
              <a:t> 9 service. </a:t>
            </a:r>
          </a:p>
        </p:txBody>
      </p:sp>
      <p:sp>
        <p:nvSpPr>
          <p:cNvPr id="291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Verticaal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4618" r="13506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70F6937B-1C39-4283-AD3A-31A238A2B48F}"/>
              </a:ext>
            </a:extLst>
          </p:cNvPr>
          <p:cNvSpPr/>
          <p:nvPr/>
        </p:nvSpPr>
        <p:spPr>
          <a:xfrm>
            <a:off x="0" y="0"/>
            <a:ext cx="13068300" cy="13716000"/>
          </a:xfrm>
          <a:prstGeom prst="rect">
            <a:avLst/>
          </a:pr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4" name="TextBox 16"/>
          <p:cNvSpPr txBox="1"/>
          <p:nvPr/>
        </p:nvSpPr>
        <p:spPr>
          <a:xfrm>
            <a:off x="1651000" y="2032025"/>
            <a:ext cx="10922000" cy="236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819150">
              <a:buFont typeface="Arial"/>
              <a:defRPr sz="5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t>Dit is de IO template</a:t>
            </a:r>
          </a:p>
          <a:p>
            <a:pPr algn="l" defTabSz="81915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/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Dit is het IO template.</a:t>
            </a:r>
          </a:p>
        </p:txBody>
      </p:sp>
      <p:sp>
        <p:nvSpPr>
          <p:cNvPr id="295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Verticaal</a:t>
            </a:r>
          </a:p>
        </p:txBody>
      </p:sp>
      <p:pic>
        <p:nvPicPr>
          <p:cNvPr id="2" name="Graphic 2" descr="Graphic 2">
            <a:extLst>
              <a:ext uri="{FF2B5EF4-FFF2-40B4-BE49-F238E27FC236}">
                <a16:creationId xmlns:a16="http://schemas.microsoft.com/office/drawing/2014/main" id="{F2C4D5BB-9772-42ED-910F-96CB510B0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1585" r="321"/>
          <a:stretch>
            <a:fillRect/>
          </a:stretch>
        </p:blipFill>
        <p:spPr>
          <a:xfrm>
            <a:off x="13090357" y="1204307"/>
            <a:ext cx="10260685" cy="9854305"/>
          </a:xfrm>
          <a:prstGeom prst="rect">
            <a:avLst/>
          </a:prstGeom>
        </p:spPr>
      </p:pic>
      <p:sp>
        <p:nvSpPr>
          <p:cNvPr id="298" name="TextBox 16"/>
          <p:cNvSpPr txBox="1"/>
          <p:nvPr/>
        </p:nvSpPr>
        <p:spPr>
          <a:xfrm>
            <a:off x="1651000" y="2032025"/>
            <a:ext cx="10922000" cy="236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819150">
              <a:buFont typeface="Arial"/>
              <a:defRPr sz="5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t>Dit is de IO template</a:t>
            </a:r>
          </a:p>
          <a:p>
            <a:pPr algn="l" defTabSz="81915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/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Dit is het IO template.</a:t>
            </a:r>
          </a:p>
        </p:txBody>
      </p:sp>
      <p:sp>
        <p:nvSpPr>
          <p:cNvPr id="299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Verticaal</a:t>
            </a:r>
          </a:p>
        </p:txBody>
      </p:sp>
      <p:pic>
        <p:nvPicPr>
          <p:cNvPr id="2" name="Graphic 9" descr="Graphic 9">
            <a:extLst>
              <a:ext uri="{FF2B5EF4-FFF2-40B4-BE49-F238E27FC236}">
                <a16:creationId xmlns:a16="http://schemas.microsoft.com/office/drawing/2014/main" id="{34BBF898-CB45-459B-B6B1-6F5F6501F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2" descr="Picture Placeholder 2">
            <a:extLst>
              <a:ext uri="{FF2B5EF4-FFF2-40B4-BE49-F238E27FC236}">
                <a16:creationId xmlns:a16="http://schemas.microsoft.com/office/drawing/2014/main" id="{07AA9C0D-4322-4BCA-AD2A-1F873D324318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4618" r="13506"/>
          <a:stretch>
            <a:fillRect/>
          </a:stretch>
        </p:blipFill>
        <p:spPr>
          <a:xfrm>
            <a:off x="13068300" y="0"/>
            <a:ext cx="11315700" cy="13716000"/>
          </a:xfrm>
          <a:prstGeom prst="rect">
            <a:avLst/>
          </a:prstGeom>
        </p:spPr>
      </p:pic>
      <p:pic>
        <p:nvPicPr>
          <p:cNvPr id="8" name="Graphic 2" descr="Graphic 2">
            <a:extLst>
              <a:ext uri="{FF2B5EF4-FFF2-40B4-BE49-F238E27FC236}">
                <a16:creationId xmlns:a16="http://schemas.microsoft.com/office/drawing/2014/main" id="{B8EDA126-11F2-4339-8BAA-CED26B48D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Vrije vorm: vorm 3">
            <a:extLst>
              <a:ext uri="{FF2B5EF4-FFF2-40B4-BE49-F238E27FC236}">
                <a16:creationId xmlns:a16="http://schemas.microsoft.com/office/drawing/2014/main" id="{DE3B7854-ECD2-4A07-8529-BC0BB7F98B69}"/>
              </a:ext>
            </a:extLst>
          </p:cNvPr>
          <p:cNvSpPr/>
          <p:nvPr/>
        </p:nvSpPr>
        <p:spPr>
          <a:xfrm>
            <a:off x="5647279" y="-25400"/>
            <a:ext cx="14808200" cy="13766800"/>
          </a:xfrm>
          <a:custGeom>
            <a:avLst/>
            <a:gdLst>
              <a:gd name="connsiteX0" fmla="*/ 0 w 14808200"/>
              <a:gd name="connsiteY0" fmla="*/ 0 h 13766800"/>
              <a:gd name="connsiteX1" fmla="*/ 14808200 w 14808200"/>
              <a:gd name="connsiteY1" fmla="*/ 0 h 13766800"/>
              <a:gd name="connsiteX2" fmla="*/ 13169900 w 14808200"/>
              <a:gd name="connsiteY2" fmla="*/ 13766800 h 13766800"/>
              <a:gd name="connsiteX3" fmla="*/ 38100 w 14808200"/>
              <a:gd name="connsiteY3" fmla="*/ 13766800 h 13766800"/>
              <a:gd name="connsiteX4" fmla="*/ 38100 w 14808200"/>
              <a:gd name="connsiteY4" fmla="*/ 38100 h 13766800"/>
              <a:gd name="connsiteX5" fmla="*/ 0 w 14808200"/>
              <a:gd name="connsiteY5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08200" h="13766800">
                <a:moveTo>
                  <a:pt x="0" y="0"/>
                </a:moveTo>
                <a:lnTo>
                  <a:pt x="14808200" y="0"/>
                </a:lnTo>
                <a:lnTo>
                  <a:pt x="13169900" y="13766800"/>
                </a:lnTo>
                <a:lnTo>
                  <a:pt x="38100" y="13766800"/>
                </a:lnTo>
                <a:lnTo>
                  <a:pt x="381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2" name="TextBox 16"/>
          <p:cNvSpPr txBox="1"/>
          <p:nvPr/>
        </p:nvSpPr>
        <p:spPr>
          <a:xfrm>
            <a:off x="1651000" y="2032025"/>
            <a:ext cx="10922000" cy="236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819150">
              <a:buFont typeface="Arial"/>
              <a:defRPr sz="5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t>Dit is de IO template</a:t>
            </a:r>
          </a:p>
          <a:p>
            <a:pPr algn="l" defTabSz="81915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/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Dit is het IO template.</a:t>
            </a:r>
          </a:p>
        </p:txBody>
      </p:sp>
      <p:sp>
        <p:nvSpPr>
          <p:cNvPr id="303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Verticaal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Horizontaal…"/>
          <p:cNvSpPr txBox="1"/>
          <p:nvPr/>
        </p:nvSpPr>
        <p:spPr>
          <a:xfrm>
            <a:off x="1653183" y="5426495"/>
            <a:ext cx="16345361" cy="28630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l" defTabSz="819150">
              <a:lnSpc>
                <a:spcPct val="90000"/>
              </a:lnSpc>
              <a:defRPr sz="12000" b="0"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 err="1"/>
              <a:t>Horizontaal</a:t>
            </a:r>
            <a:endParaRPr dirty="0"/>
          </a:p>
          <a:p>
            <a:pPr algn="l" defTabSz="819150">
              <a:lnSpc>
                <a:spcPct val="90000"/>
              </a:lnSpc>
              <a:defRPr sz="6600" b="0">
                <a:latin typeface="Roboto Slab Regular"/>
                <a:ea typeface="Roboto Slab Regular"/>
                <a:cs typeface="Roboto Slab Regular"/>
                <a:sym typeface="Roboto Slab Regular"/>
              </a:defRPr>
            </a:pPr>
            <a:r>
              <a:rPr dirty="0" err="1"/>
              <a:t>Afbeelding</a:t>
            </a:r>
            <a:r>
              <a:rPr dirty="0"/>
              <a:t> </a:t>
            </a:r>
            <a:r>
              <a:rPr dirty="0" err="1"/>
              <a:t>boven</a:t>
            </a:r>
            <a:r>
              <a:rPr dirty="0"/>
              <a:t> of </a:t>
            </a:r>
            <a:r>
              <a:rPr dirty="0" err="1"/>
              <a:t>onder</a:t>
            </a:r>
            <a:endParaRPr dirty="0"/>
          </a:p>
        </p:txBody>
      </p:sp>
      <p:pic>
        <p:nvPicPr>
          <p:cNvPr id="2" name="Graphic 2" descr="Graphic 2">
            <a:extLst>
              <a:ext uri="{FF2B5EF4-FFF2-40B4-BE49-F238E27FC236}">
                <a16:creationId xmlns:a16="http://schemas.microsoft.com/office/drawing/2014/main" id="{ED8EDB7F-89CA-446D-86EE-30C4CECA2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2" descr="Picture Placeholder 2">
            <a:extLst>
              <a:ext uri="{FF2B5EF4-FFF2-40B4-BE49-F238E27FC236}">
                <a16:creationId xmlns:a16="http://schemas.microsoft.com/office/drawing/2014/main" id="{17EE230F-7326-4346-9619-45BB2ABDF6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967" b="18967"/>
          <a:stretch>
            <a:fillRect/>
          </a:stretch>
        </p:blipFill>
        <p:spPr>
          <a:xfrm>
            <a:off x="0" y="0"/>
            <a:ext cx="24384000" cy="113506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sp>
        <p:nvSpPr>
          <p:cNvPr id="3" name="Vrije vorm: vorm 2">
            <a:extLst>
              <a:ext uri="{FF2B5EF4-FFF2-40B4-BE49-F238E27FC236}">
                <a16:creationId xmlns:a16="http://schemas.microsoft.com/office/drawing/2014/main" id="{BD6C1FF6-11EF-4C71-8E9E-F86F8BEF54AF}"/>
              </a:ext>
            </a:extLst>
          </p:cNvPr>
          <p:cNvSpPr/>
          <p:nvPr/>
        </p:nvSpPr>
        <p:spPr>
          <a:xfrm>
            <a:off x="-12700" y="5867400"/>
            <a:ext cx="24396700" cy="7848600"/>
          </a:xfrm>
          <a:custGeom>
            <a:avLst/>
            <a:gdLst>
              <a:gd name="connsiteX0" fmla="*/ 0 w 24396700"/>
              <a:gd name="connsiteY0" fmla="*/ 7848600 h 7848600"/>
              <a:gd name="connsiteX1" fmla="*/ 24396700 w 24396700"/>
              <a:gd name="connsiteY1" fmla="*/ 7848600 h 7848600"/>
              <a:gd name="connsiteX2" fmla="*/ 24396700 w 24396700"/>
              <a:gd name="connsiteY2" fmla="*/ 0 h 7848600"/>
              <a:gd name="connsiteX3" fmla="*/ 12700 w 24396700"/>
              <a:gd name="connsiteY3" fmla="*/ 3073400 h 7848600"/>
              <a:gd name="connsiteX4" fmla="*/ 0 w 24396700"/>
              <a:gd name="connsiteY4" fmla="*/ 7848600 h 784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96700" h="7848600">
                <a:moveTo>
                  <a:pt x="0" y="7848600"/>
                </a:moveTo>
                <a:lnTo>
                  <a:pt x="24396700" y="7848600"/>
                </a:lnTo>
                <a:lnTo>
                  <a:pt x="24396700" y="0"/>
                </a:lnTo>
                <a:lnTo>
                  <a:pt x="12700" y="3073400"/>
                </a:lnTo>
                <a:cubicBezTo>
                  <a:pt x="8467" y="4665133"/>
                  <a:pt x="4233" y="6256867"/>
                  <a:pt x="0" y="7848600"/>
                </a:cubicBezTo>
                <a:close/>
              </a:path>
            </a:pathLst>
          </a:cu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9" name="TextBox 16"/>
          <p:cNvSpPr txBox="1"/>
          <p:nvPr/>
        </p:nvSpPr>
        <p:spPr>
          <a:xfrm>
            <a:off x="1651000" y="10555593"/>
            <a:ext cx="17144207" cy="1619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819150">
              <a:buFont typeface="Arial"/>
              <a:defRPr sz="5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 err="1"/>
              <a:t>Dit</a:t>
            </a:r>
            <a:r>
              <a:rPr dirty="0"/>
              <a:t> is de IO template</a:t>
            </a:r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 err="1"/>
              <a:t>Dit</a:t>
            </a:r>
            <a:r>
              <a:rPr dirty="0"/>
              <a:t> is het IO template.</a:t>
            </a:r>
          </a:p>
        </p:txBody>
      </p:sp>
      <p:pic>
        <p:nvPicPr>
          <p:cNvPr id="2" name="Graphic 9" descr="Graphic 9">
            <a:extLst>
              <a:ext uri="{FF2B5EF4-FFF2-40B4-BE49-F238E27FC236}">
                <a16:creationId xmlns:a16="http://schemas.microsoft.com/office/drawing/2014/main" id="{2D532698-FF5A-4D45-AF30-DD0DB187F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 descr="Picture Placeholder 2">
            <a:extLst>
              <a:ext uri="{FF2B5EF4-FFF2-40B4-BE49-F238E27FC236}">
                <a16:creationId xmlns:a16="http://schemas.microsoft.com/office/drawing/2014/main" id="{D2E1169C-3B9D-4B37-9874-FD50B3DCF9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967" b="18967"/>
          <a:stretch>
            <a:fillRect/>
          </a:stretch>
        </p:blipFill>
        <p:spPr>
          <a:xfrm>
            <a:off x="0" y="2365375"/>
            <a:ext cx="24384000" cy="113506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sp>
        <p:nvSpPr>
          <p:cNvPr id="3" name="Vrije vorm: vorm 2">
            <a:extLst>
              <a:ext uri="{FF2B5EF4-FFF2-40B4-BE49-F238E27FC236}">
                <a16:creationId xmlns:a16="http://schemas.microsoft.com/office/drawing/2014/main" id="{36BA5EB1-45DC-4367-94B4-75953D672FAC}"/>
              </a:ext>
            </a:extLst>
          </p:cNvPr>
          <p:cNvSpPr/>
          <p:nvPr/>
        </p:nvSpPr>
        <p:spPr>
          <a:xfrm>
            <a:off x="0" y="0"/>
            <a:ext cx="24434800" cy="10960100"/>
          </a:xfrm>
          <a:custGeom>
            <a:avLst/>
            <a:gdLst>
              <a:gd name="connsiteX0" fmla="*/ 0 w 24434800"/>
              <a:gd name="connsiteY0" fmla="*/ 0 h 10960100"/>
              <a:gd name="connsiteX1" fmla="*/ 0 w 24434800"/>
              <a:gd name="connsiteY1" fmla="*/ 10960100 h 10960100"/>
              <a:gd name="connsiteX2" fmla="*/ 24434800 w 24434800"/>
              <a:gd name="connsiteY2" fmla="*/ 7734300 h 10960100"/>
              <a:gd name="connsiteX3" fmla="*/ 24434800 w 24434800"/>
              <a:gd name="connsiteY3" fmla="*/ 25400 h 10960100"/>
              <a:gd name="connsiteX4" fmla="*/ 0 w 24434800"/>
              <a:gd name="connsiteY4" fmla="*/ 0 h 1096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34800" h="10960100">
                <a:moveTo>
                  <a:pt x="0" y="0"/>
                </a:moveTo>
                <a:lnTo>
                  <a:pt x="0" y="10960100"/>
                </a:lnTo>
                <a:lnTo>
                  <a:pt x="24434800" y="7734300"/>
                </a:lnTo>
                <a:lnTo>
                  <a:pt x="24434800" y="25400"/>
                </a:lnTo>
                <a:lnTo>
                  <a:pt x="0" y="0"/>
                </a:lnTo>
                <a:close/>
              </a:path>
            </a:pathLst>
          </a:cu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2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Horizontaal</a:t>
            </a:r>
          </a:p>
        </p:txBody>
      </p:sp>
      <p:sp>
        <p:nvSpPr>
          <p:cNvPr id="313" name="TextBox 16"/>
          <p:cNvSpPr txBox="1"/>
          <p:nvPr/>
        </p:nvSpPr>
        <p:spPr>
          <a:xfrm>
            <a:off x="1651000" y="2032025"/>
            <a:ext cx="17145298" cy="236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819150">
              <a:buFont typeface="Arial"/>
              <a:defRPr sz="5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 err="1"/>
              <a:t>Dit</a:t>
            </a:r>
            <a:r>
              <a:rPr dirty="0"/>
              <a:t> is de IO template</a:t>
            </a:r>
          </a:p>
          <a:p>
            <a:pPr algn="l" defTabSz="81915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 dirty="0"/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 err="1"/>
              <a:t>Dit</a:t>
            </a:r>
            <a:r>
              <a:rPr dirty="0"/>
              <a:t> is het IO template.</a:t>
            </a:r>
          </a:p>
        </p:txBody>
      </p:sp>
      <p:pic>
        <p:nvPicPr>
          <p:cNvPr id="7" name="Graphic 2" descr="Graphic 2">
            <a:extLst>
              <a:ext uri="{FF2B5EF4-FFF2-40B4-BE49-F238E27FC236}">
                <a16:creationId xmlns:a16="http://schemas.microsoft.com/office/drawing/2014/main" id="{D4172AF1-80BD-4232-AE54-31D4414644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Picture Placeholder 2">
            <a:extLst>
              <a:ext uri="{FF2B5EF4-FFF2-40B4-BE49-F238E27FC236}">
                <a16:creationId xmlns:a16="http://schemas.microsoft.com/office/drawing/2014/main" id="{2278D6C7-66FD-4F58-852A-7B1EAFFC09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967" b="18967"/>
          <a:stretch>
            <a:fillRect/>
          </a:stretch>
        </p:blipFill>
        <p:spPr>
          <a:xfrm>
            <a:off x="0" y="2365375"/>
            <a:ext cx="24384000" cy="113506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sp>
        <p:nvSpPr>
          <p:cNvPr id="4" name="Vrije vorm: vorm 3">
            <a:extLst>
              <a:ext uri="{FF2B5EF4-FFF2-40B4-BE49-F238E27FC236}">
                <a16:creationId xmlns:a16="http://schemas.microsoft.com/office/drawing/2014/main" id="{D69DB129-451A-4721-ACBF-31F89AB2D161}"/>
              </a:ext>
            </a:extLst>
          </p:cNvPr>
          <p:cNvSpPr/>
          <p:nvPr/>
        </p:nvSpPr>
        <p:spPr>
          <a:xfrm>
            <a:off x="0" y="0"/>
            <a:ext cx="24434800" cy="10960100"/>
          </a:xfrm>
          <a:custGeom>
            <a:avLst/>
            <a:gdLst>
              <a:gd name="connsiteX0" fmla="*/ 0 w 24434800"/>
              <a:gd name="connsiteY0" fmla="*/ 0 h 10960100"/>
              <a:gd name="connsiteX1" fmla="*/ 0 w 24434800"/>
              <a:gd name="connsiteY1" fmla="*/ 10960100 h 10960100"/>
              <a:gd name="connsiteX2" fmla="*/ 24434800 w 24434800"/>
              <a:gd name="connsiteY2" fmla="*/ 7734300 h 10960100"/>
              <a:gd name="connsiteX3" fmla="*/ 24434800 w 24434800"/>
              <a:gd name="connsiteY3" fmla="*/ 25400 h 10960100"/>
              <a:gd name="connsiteX4" fmla="*/ 0 w 24434800"/>
              <a:gd name="connsiteY4" fmla="*/ 0 h 1096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34800" h="10960100">
                <a:moveTo>
                  <a:pt x="0" y="0"/>
                </a:moveTo>
                <a:lnTo>
                  <a:pt x="0" y="10960100"/>
                </a:lnTo>
                <a:lnTo>
                  <a:pt x="24434800" y="7734300"/>
                </a:lnTo>
                <a:lnTo>
                  <a:pt x="24434800" y="25400"/>
                </a:lnTo>
                <a:lnTo>
                  <a:pt x="0" y="0"/>
                </a:lnTo>
                <a:close/>
              </a:path>
            </a:pathLst>
          </a:cu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6" name="TextBox 12"/>
          <p:cNvSpPr txBox="1"/>
          <p:nvPr/>
        </p:nvSpPr>
        <p:spPr>
          <a:xfrm>
            <a:off x="1652434" y="2544055"/>
            <a:ext cx="17150458" cy="4853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1828800">
              <a:buFont typeface="Arial"/>
              <a:defRPr sz="80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t>Playful Solutions,</a:t>
            </a:r>
            <a:r>
              <a:rPr>
                <a:solidFill>
                  <a:srgbClr val="8B8875"/>
                </a:solidFill>
              </a:rPr>
              <a:t> </a:t>
            </a:r>
            <a:r>
              <a:t>Serious Impact</a:t>
            </a:r>
          </a:p>
          <a:p>
            <a:pPr algn="l" defTabSz="182880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/>
          </a:p>
          <a:p>
            <a:pPr marL="635000" indent="-635000" algn="l">
              <a:lnSpc>
                <a:spcPct val="130000"/>
              </a:lnSpc>
              <a:buSzPct val="100000"/>
              <a:buChar char="•"/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Professionals - commercial, public services</a:t>
            </a:r>
          </a:p>
          <a:p>
            <a:pPr marL="635000" indent="-635000" algn="l">
              <a:lnSpc>
                <a:spcPct val="130000"/>
              </a:lnSpc>
              <a:buSzPct val="100000"/>
              <a:buChar char="•"/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Spaces - interaction in (public) space</a:t>
            </a:r>
          </a:p>
          <a:p>
            <a:pPr marL="635000" indent="-635000" algn="l">
              <a:lnSpc>
                <a:spcPct val="130000"/>
              </a:lnSpc>
              <a:buSzPct val="100000"/>
              <a:buChar char="•"/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Young - Children and youngsters age 5-25</a:t>
            </a:r>
          </a:p>
          <a:p>
            <a:pPr marL="635000" indent="-635000" algn="l">
              <a:lnSpc>
                <a:spcPct val="130000"/>
              </a:lnSpc>
              <a:buSzPct val="100000"/>
              <a:buChar char="•"/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Health - prevention, care &amp; cure</a:t>
            </a:r>
          </a:p>
        </p:txBody>
      </p:sp>
      <p:sp>
        <p:nvSpPr>
          <p:cNvPr id="317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Horizontaal</a:t>
            </a:r>
          </a:p>
        </p:txBody>
      </p:sp>
      <p:pic>
        <p:nvPicPr>
          <p:cNvPr id="2" name="Graphic 2" descr="Graphic 2">
            <a:extLst>
              <a:ext uri="{FF2B5EF4-FFF2-40B4-BE49-F238E27FC236}">
                <a16:creationId xmlns:a16="http://schemas.microsoft.com/office/drawing/2014/main" id="{A9507739-7D36-449E-9FC7-9FFF5F8E3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Picture 7" descr="Picture 7"/>
          <p:cNvPicPr>
            <a:picLocks noChangeAspect="1"/>
          </p:cNvPicPr>
          <p:nvPr/>
        </p:nvPicPr>
        <p:blipFill>
          <a:blip r:embed="rId2"/>
          <a:srcRect l="1113" t="1646" r="791" b="15586"/>
          <a:stretch>
            <a:fillRect/>
          </a:stretch>
        </p:blipFill>
        <p:spPr>
          <a:xfrm>
            <a:off x="0" y="-1"/>
            <a:ext cx="24384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TextBox 16"/>
          <p:cNvSpPr txBox="1"/>
          <p:nvPr/>
        </p:nvSpPr>
        <p:spPr>
          <a:xfrm>
            <a:off x="17627600" y="7988325"/>
            <a:ext cx="10922000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1828800">
              <a:buFont typeface="Arial"/>
              <a:defRPr b="0">
                <a:latin typeface="Roboto Slab Light"/>
                <a:ea typeface="Roboto Slab Light"/>
                <a:cs typeface="Roboto Slab Light"/>
                <a:sym typeface="Roboto Slab Light"/>
              </a:defRPr>
            </a:pPr>
            <a:r>
              <a:t>Veronique de Winther</a:t>
            </a:r>
          </a:p>
          <a:p>
            <a:pPr algn="l" defTabSz="1828800">
              <a:buFont typeface="Arial"/>
              <a:defRPr b="0">
                <a:latin typeface="Roboto Slab Light"/>
                <a:ea typeface="Roboto Slab Light"/>
                <a:cs typeface="Roboto Slab Light"/>
                <a:sym typeface="Roboto Slab Light"/>
              </a:defRPr>
            </a:pPr>
            <a:r>
              <a:t>Anko Elzes</a:t>
            </a:r>
          </a:p>
        </p:txBody>
      </p:sp>
      <p:sp>
        <p:nvSpPr>
          <p:cNvPr id="246" name="Module…"/>
          <p:cNvSpPr txBox="1"/>
          <p:nvPr/>
        </p:nvSpPr>
        <p:spPr>
          <a:xfrm>
            <a:off x="1665883" y="5453169"/>
            <a:ext cx="16345361" cy="2809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l" defTabSz="819150">
              <a:lnSpc>
                <a:spcPct val="90000"/>
              </a:lnSpc>
              <a:defRPr sz="12000" b="0"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/>
              <a:t>Module</a:t>
            </a:r>
          </a:p>
          <a:p>
            <a:pPr algn="l" defTabSz="819150">
              <a:lnSpc>
                <a:spcPct val="90000"/>
              </a:lnSpc>
              <a:defRPr sz="7200" b="0">
                <a:latin typeface="Roboto Slab Regular"/>
                <a:ea typeface="Roboto Slab Regular"/>
                <a:cs typeface="Roboto Slab Regular"/>
                <a:sym typeface="Roboto Slab Regular"/>
              </a:defRPr>
            </a:pPr>
            <a:r>
              <a:rPr dirty="0"/>
              <a:t>Premium Service</a:t>
            </a:r>
          </a:p>
        </p:txBody>
      </p:sp>
      <p:pic>
        <p:nvPicPr>
          <p:cNvPr id="247" name="Graphic 7" descr="Graphic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89698" y="6183696"/>
            <a:ext cx="3973919" cy="14210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t="18967" b="18967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20" name="TextBox 16"/>
          <p:cNvSpPr txBox="1"/>
          <p:nvPr/>
        </p:nvSpPr>
        <p:spPr>
          <a:xfrm>
            <a:off x="1651000" y="12065025"/>
            <a:ext cx="15875000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819150">
              <a:buFont typeface="Arial"/>
              <a:defRPr sz="4000" b="0">
                <a:solidFill>
                  <a:srgbClr val="399DA8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</a:lstStyle>
          <a:p>
            <a:r>
              <a:t>Dit is de IO template</a:t>
            </a:r>
          </a:p>
        </p:txBody>
      </p:sp>
      <p:pic>
        <p:nvPicPr>
          <p:cNvPr id="2" name="Graphic 9" descr="Graphic 9">
            <a:extLst>
              <a:ext uri="{FF2B5EF4-FFF2-40B4-BE49-F238E27FC236}">
                <a16:creationId xmlns:a16="http://schemas.microsoft.com/office/drawing/2014/main" id="{8F7A2C78-E7C2-4995-A559-84E3CCDD6B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rafisch…"/>
          <p:cNvSpPr txBox="1"/>
          <p:nvPr/>
        </p:nvSpPr>
        <p:spPr>
          <a:xfrm>
            <a:off x="1653183" y="5407445"/>
            <a:ext cx="16345361" cy="2901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l" defTabSz="819150">
              <a:lnSpc>
                <a:spcPct val="90000"/>
              </a:lnSpc>
              <a:defRPr sz="12000" b="0"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 err="1"/>
              <a:t>Grafisch</a:t>
            </a:r>
            <a:endParaRPr dirty="0"/>
          </a:p>
          <a:p>
            <a:pPr algn="l" defTabSz="819150">
              <a:lnSpc>
                <a:spcPct val="90000"/>
              </a:lnSpc>
              <a:defRPr sz="6600" b="0">
                <a:latin typeface="Roboto Slab Regular"/>
                <a:ea typeface="Roboto Slab Regular"/>
                <a:cs typeface="Roboto Slab Regular"/>
                <a:sym typeface="Roboto Slab Regular"/>
              </a:defRPr>
            </a:pPr>
            <a:r>
              <a:rPr dirty="0" err="1"/>
              <a:t>Vlak</a:t>
            </a:r>
            <a:r>
              <a:rPr dirty="0"/>
              <a:t> </a:t>
            </a:r>
            <a:r>
              <a:rPr dirty="0" err="1"/>
              <a:t>boven</a:t>
            </a:r>
            <a:r>
              <a:rPr dirty="0"/>
              <a:t> of </a:t>
            </a:r>
            <a:r>
              <a:rPr dirty="0" err="1"/>
              <a:t>onder</a:t>
            </a:r>
            <a:endParaRPr dirty="0"/>
          </a:p>
        </p:txBody>
      </p:sp>
      <p:pic>
        <p:nvPicPr>
          <p:cNvPr id="2" name="Graphic 2" descr="Graphic 2">
            <a:extLst>
              <a:ext uri="{FF2B5EF4-FFF2-40B4-BE49-F238E27FC236}">
                <a16:creationId xmlns:a16="http://schemas.microsoft.com/office/drawing/2014/main" id="{A60E8ED6-1929-46F0-9A40-7B9A99809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Grafisch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7D33BAE8-6D3D-4884-839C-EE865AD3817E}"/>
              </a:ext>
            </a:extLst>
          </p:cNvPr>
          <p:cNvSpPr/>
          <p:nvPr/>
        </p:nvSpPr>
        <p:spPr>
          <a:xfrm>
            <a:off x="0" y="0"/>
            <a:ext cx="13068300" cy="13716000"/>
          </a:xfrm>
          <a:prstGeom prst="rect">
            <a:avLst/>
          </a:pr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5" name="TextBox 16"/>
          <p:cNvSpPr txBox="1"/>
          <p:nvPr/>
        </p:nvSpPr>
        <p:spPr>
          <a:xfrm>
            <a:off x="1651000" y="2032025"/>
            <a:ext cx="10922000" cy="236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819150">
              <a:buFont typeface="Arial"/>
              <a:defRPr sz="5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 err="1"/>
              <a:t>Dit</a:t>
            </a:r>
            <a:r>
              <a:rPr dirty="0"/>
              <a:t> is de IO template</a:t>
            </a:r>
          </a:p>
          <a:p>
            <a:pPr algn="l" defTabSz="81915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 dirty="0"/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 err="1"/>
              <a:t>Dit</a:t>
            </a:r>
            <a:r>
              <a:rPr dirty="0"/>
              <a:t> is het IO template.</a:t>
            </a:r>
          </a:p>
        </p:txBody>
      </p:sp>
      <p:pic>
        <p:nvPicPr>
          <p:cNvPr id="2" name="Graphic 2" descr="Graphic 2">
            <a:extLst>
              <a:ext uri="{FF2B5EF4-FFF2-40B4-BE49-F238E27FC236}">
                <a16:creationId xmlns:a16="http://schemas.microsoft.com/office/drawing/2014/main" id="{80BF2B17-6E8A-4A5C-9D70-865995E35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TextBox 16"/>
          <p:cNvSpPr txBox="1"/>
          <p:nvPr/>
        </p:nvSpPr>
        <p:spPr>
          <a:xfrm>
            <a:off x="1651000" y="12065025"/>
            <a:ext cx="15875000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819150">
              <a:buFont typeface="Arial"/>
              <a:defRPr sz="4000" b="0">
                <a:solidFill>
                  <a:srgbClr val="399DA8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</a:lstStyle>
          <a:p>
            <a:r>
              <a:t>Dit is de IO template</a:t>
            </a:r>
          </a:p>
        </p:txBody>
      </p:sp>
      <p:pic>
        <p:nvPicPr>
          <p:cNvPr id="2" name="Graphic 9" descr="Graphic 9">
            <a:extLst>
              <a:ext uri="{FF2B5EF4-FFF2-40B4-BE49-F238E27FC236}">
                <a16:creationId xmlns:a16="http://schemas.microsoft.com/office/drawing/2014/main" id="{447ACBB1-68C8-4B1D-8F13-95E176667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TextBox 16"/>
          <p:cNvSpPr txBox="1"/>
          <p:nvPr/>
        </p:nvSpPr>
        <p:spPr>
          <a:xfrm>
            <a:off x="1651000" y="12065025"/>
            <a:ext cx="15875000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819150">
              <a:buFont typeface="Arial"/>
              <a:defRPr sz="4000" b="0">
                <a:solidFill>
                  <a:srgbClr val="399DA8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</a:lstStyle>
          <a:p>
            <a:r>
              <a:t>Sterren</a:t>
            </a:r>
          </a:p>
        </p:txBody>
      </p:sp>
      <p:grpSp>
        <p:nvGrpSpPr>
          <p:cNvPr id="335" name="Group"/>
          <p:cNvGrpSpPr/>
          <p:nvPr/>
        </p:nvGrpSpPr>
        <p:grpSpPr>
          <a:xfrm>
            <a:off x="6075776" y="2241322"/>
            <a:ext cx="2095545" cy="634263"/>
            <a:chOff x="0" y="0"/>
            <a:chExt cx="2095544" cy="634262"/>
          </a:xfrm>
        </p:grpSpPr>
        <p:sp>
          <p:nvSpPr>
            <p:cNvPr id="330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334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331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32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33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sp>
        <p:nvSpPr>
          <p:cNvPr id="336" name="Line"/>
          <p:cNvSpPr/>
          <p:nvPr/>
        </p:nvSpPr>
        <p:spPr>
          <a:xfrm flipV="1">
            <a:off x="8641517" y="593478"/>
            <a:ext cx="1" cy="10176865"/>
          </a:xfrm>
          <a:prstGeom prst="line">
            <a:avLst/>
          </a:prstGeom>
          <a:ln w="50800">
            <a:solidFill>
              <a:srgbClr val="EFEDE8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7" name="Line"/>
          <p:cNvSpPr/>
          <p:nvPr/>
        </p:nvSpPr>
        <p:spPr>
          <a:xfrm flipV="1">
            <a:off x="15905917" y="593478"/>
            <a:ext cx="1" cy="10176865"/>
          </a:xfrm>
          <a:prstGeom prst="line">
            <a:avLst/>
          </a:prstGeom>
          <a:ln w="50800">
            <a:solidFill>
              <a:srgbClr val="EFEDE8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8" name="TextBox 16"/>
          <p:cNvSpPr txBox="1"/>
          <p:nvPr/>
        </p:nvSpPr>
        <p:spPr>
          <a:xfrm>
            <a:off x="3734356" y="533425"/>
            <a:ext cx="2448323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defTabSz="819150">
              <a:buFont typeface="Arial"/>
              <a:defRPr sz="4000" b="0">
                <a:solidFill>
                  <a:srgbClr val="EFEDE8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</a:lstStyle>
          <a:p>
            <a:r>
              <a:rPr dirty="0">
                <a:solidFill>
                  <a:srgbClr val="A79D8B"/>
                </a:solidFill>
              </a:rPr>
              <a:t>1 </a:t>
            </a:r>
            <a:r>
              <a:rPr dirty="0" err="1">
                <a:solidFill>
                  <a:srgbClr val="A79D8B"/>
                </a:solidFill>
              </a:rPr>
              <a:t>Poging</a:t>
            </a:r>
            <a:endParaRPr dirty="0">
              <a:solidFill>
                <a:srgbClr val="A79D8B"/>
              </a:solidFill>
            </a:endParaRPr>
          </a:p>
        </p:txBody>
      </p:sp>
      <p:sp>
        <p:nvSpPr>
          <p:cNvPr id="339" name="TextBox 16"/>
          <p:cNvSpPr txBox="1"/>
          <p:nvPr/>
        </p:nvSpPr>
        <p:spPr>
          <a:xfrm>
            <a:off x="10766605" y="533425"/>
            <a:ext cx="3014224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defTabSz="819150">
              <a:buFont typeface="Arial"/>
              <a:defRPr sz="4000" b="0">
                <a:solidFill>
                  <a:srgbClr val="EFEDE8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</a:lstStyle>
          <a:p>
            <a:r>
              <a:rPr>
                <a:solidFill>
                  <a:srgbClr val="A79D8B"/>
                </a:solidFill>
              </a:rPr>
              <a:t>2 Pogingen</a:t>
            </a:r>
          </a:p>
        </p:txBody>
      </p:sp>
      <p:sp>
        <p:nvSpPr>
          <p:cNvPr id="340" name="TextBox 16"/>
          <p:cNvSpPr txBox="1"/>
          <p:nvPr/>
        </p:nvSpPr>
        <p:spPr>
          <a:xfrm>
            <a:off x="18031004" y="533425"/>
            <a:ext cx="2906813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defTabSz="819150">
              <a:buFont typeface="Arial"/>
              <a:defRPr sz="4000" b="0">
                <a:solidFill>
                  <a:srgbClr val="EFEDE8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</a:lstStyle>
          <a:p>
            <a:r>
              <a:rPr>
                <a:solidFill>
                  <a:srgbClr val="A79D8B"/>
                </a:solidFill>
              </a:rPr>
              <a:t>3 Pogingen</a:t>
            </a:r>
          </a:p>
        </p:txBody>
      </p:sp>
      <p:sp>
        <p:nvSpPr>
          <p:cNvPr id="341" name="Line"/>
          <p:cNvSpPr/>
          <p:nvPr/>
        </p:nvSpPr>
        <p:spPr>
          <a:xfrm flipH="1" flipV="1">
            <a:off x="1758116" y="1684874"/>
            <a:ext cx="21031203" cy="1"/>
          </a:xfrm>
          <a:prstGeom prst="line">
            <a:avLst/>
          </a:prstGeom>
          <a:ln w="50800">
            <a:solidFill>
              <a:srgbClr val="EFEDE8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384" name="Group"/>
          <p:cNvGrpSpPr/>
          <p:nvPr/>
        </p:nvGrpSpPr>
        <p:grpSpPr>
          <a:xfrm>
            <a:off x="2025454" y="2315623"/>
            <a:ext cx="3580126" cy="8105661"/>
            <a:chOff x="0" y="0"/>
            <a:chExt cx="3580124" cy="8105659"/>
          </a:xfrm>
        </p:grpSpPr>
        <p:sp>
          <p:nvSpPr>
            <p:cNvPr id="342" name="Circle"/>
            <p:cNvSpPr/>
            <p:nvPr/>
          </p:nvSpPr>
          <p:spPr>
            <a:xfrm rot="10800000">
              <a:off x="3094465" y="-1"/>
              <a:ext cx="485660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43" name="Circle"/>
            <p:cNvSpPr/>
            <p:nvPr/>
          </p:nvSpPr>
          <p:spPr>
            <a:xfrm rot="10800000">
              <a:off x="2475571" y="-1"/>
              <a:ext cx="485660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44" name="Circle"/>
            <p:cNvSpPr/>
            <p:nvPr/>
          </p:nvSpPr>
          <p:spPr>
            <a:xfrm rot="10800000">
              <a:off x="1856678" y="-1"/>
              <a:ext cx="485661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45" name="Circle"/>
            <p:cNvSpPr/>
            <p:nvPr/>
          </p:nvSpPr>
          <p:spPr>
            <a:xfrm rot="10800000">
              <a:off x="1237784" y="-1"/>
              <a:ext cx="485661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46" name="Circle"/>
            <p:cNvSpPr/>
            <p:nvPr/>
          </p:nvSpPr>
          <p:spPr>
            <a:xfrm rot="10800000">
              <a:off x="618892" y="-1"/>
              <a:ext cx="485660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47" name="Circle"/>
            <p:cNvSpPr/>
            <p:nvPr/>
          </p:nvSpPr>
          <p:spPr>
            <a:xfrm rot="10800000">
              <a:off x="0" y="-1"/>
              <a:ext cx="485660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48" name="Circle"/>
            <p:cNvSpPr/>
            <p:nvPr/>
          </p:nvSpPr>
          <p:spPr>
            <a:xfrm rot="10800000">
              <a:off x="3094465" y="127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49" name="Circle"/>
            <p:cNvSpPr/>
            <p:nvPr/>
          </p:nvSpPr>
          <p:spPr>
            <a:xfrm rot="10800000">
              <a:off x="2475571" y="127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50" name="Circle"/>
            <p:cNvSpPr/>
            <p:nvPr/>
          </p:nvSpPr>
          <p:spPr>
            <a:xfrm rot="10800000">
              <a:off x="1856678" y="127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51" name="Circle"/>
            <p:cNvSpPr/>
            <p:nvPr/>
          </p:nvSpPr>
          <p:spPr>
            <a:xfrm rot="10800000">
              <a:off x="1237784" y="127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52" name="Circle"/>
            <p:cNvSpPr/>
            <p:nvPr/>
          </p:nvSpPr>
          <p:spPr>
            <a:xfrm rot="10800000">
              <a:off x="618892" y="127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53" name="Circle"/>
            <p:cNvSpPr/>
            <p:nvPr/>
          </p:nvSpPr>
          <p:spPr>
            <a:xfrm rot="10800000">
              <a:off x="0" y="127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54" name="Circle"/>
            <p:cNvSpPr/>
            <p:nvPr/>
          </p:nvSpPr>
          <p:spPr>
            <a:xfrm rot="10800000">
              <a:off x="3094465" y="254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55" name="Circle"/>
            <p:cNvSpPr/>
            <p:nvPr/>
          </p:nvSpPr>
          <p:spPr>
            <a:xfrm rot="10800000">
              <a:off x="2475571" y="254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56" name="Circle"/>
            <p:cNvSpPr/>
            <p:nvPr/>
          </p:nvSpPr>
          <p:spPr>
            <a:xfrm rot="10800000">
              <a:off x="1856678" y="254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57" name="Circle"/>
            <p:cNvSpPr/>
            <p:nvPr/>
          </p:nvSpPr>
          <p:spPr>
            <a:xfrm rot="10800000">
              <a:off x="1237784" y="254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58" name="Circle"/>
            <p:cNvSpPr/>
            <p:nvPr/>
          </p:nvSpPr>
          <p:spPr>
            <a:xfrm rot="10800000">
              <a:off x="618892" y="254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59" name="Circle"/>
            <p:cNvSpPr/>
            <p:nvPr/>
          </p:nvSpPr>
          <p:spPr>
            <a:xfrm rot="10800000">
              <a:off x="0" y="254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60" name="Circle"/>
            <p:cNvSpPr/>
            <p:nvPr/>
          </p:nvSpPr>
          <p:spPr>
            <a:xfrm rot="10800000">
              <a:off x="3094465" y="381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61" name="Circle"/>
            <p:cNvSpPr/>
            <p:nvPr/>
          </p:nvSpPr>
          <p:spPr>
            <a:xfrm rot="10800000">
              <a:off x="2475571" y="381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62" name="Circle"/>
            <p:cNvSpPr/>
            <p:nvPr/>
          </p:nvSpPr>
          <p:spPr>
            <a:xfrm rot="10800000">
              <a:off x="1856678" y="381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63" name="Circle"/>
            <p:cNvSpPr/>
            <p:nvPr/>
          </p:nvSpPr>
          <p:spPr>
            <a:xfrm rot="10800000">
              <a:off x="1237784" y="381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64" name="Circle"/>
            <p:cNvSpPr/>
            <p:nvPr/>
          </p:nvSpPr>
          <p:spPr>
            <a:xfrm rot="10800000">
              <a:off x="618892" y="381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65" name="Circle"/>
            <p:cNvSpPr/>
            <p:nvPr/>
          </p:nvSpPr>
          <p:spPr>
            <a:xfrm rot="10800000">
              <a:off x="0" y="381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66" name="Circle"/>
            <p:cNvSpPr/>
            <p:nvPr/>
          </p:nvSpPr>
          <p:spPr>
            <a:xfrm rot="10800000">
              <a:off x="3094465" y="508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67" name="Circle"/>
            <p:cNvSpPr/>
            <p:nvPr/>
          </p:nvSpPr>
          <p:spPr>
            <a:xfrm rot="10800000">
              <a:off x="2475571" y="508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68" name="Circle"/>
            <p:cNvSpPr/>
            <p:nvPr/>
          </p:nvSpPr>
          <p:spPr>
            <a:xfrm rot="10800000">
              <a:off x="1856678" y="508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69" name="Circle"/>
            <p:cNvSpPr/>
            <p:nvPr/>
          </p:nvSpPr>
          <p:spPr>
            <a:xfrm rot="10800000">
              <a:off x="1237784" y="508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70" name="Circle"/>
            <p:cNvSpPr/>
            <p:nvPr/>
          </p:nvSpPr>
          <p:spPr>
            <a:xfrm rot="10800000">
              <a:off x="618892" y="508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71" name="Circle"/>
            <p:cNvSpPr/>
            <p:nvPr/>
          </p:nvSpPr>
          <p:spPr>
            <a:xfrm rot="10800000">
              <a:off x="0" y="508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72" name="Circle"/>
            <p:cNvSpPr/>
            <p:nvPr/>
          </p:nvSpPr>
          <p:spPr>
            <a:xfrm rot="10800000">
              <a:off x="3094465" y="635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73" name="Circle"/>
            <p:cNvSpPr/>
            <p:nvPr/>
          </p:nvSpPr>
          <p:spPr>
            <a:xfrm rot="10800000">
              <a:off x="2475571" y="635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74" name="Circle"/>
            <p:cNvSpPr/>
            <p:nvPr/>
          </p:nvSpPr>
          <p:spPr>
            <a:xfrm rot="10800000">
              <a:off x="1856678" y="635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75" name="Circle"/>
            <p:cNvSpPr/>
            <p:nvPr/>
          </p:nvSpPr>
          <p:spPr>
            <a:xfrm rot="10800000">
              <a:off x="1237784" y="635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76" name="Circle"/>
            <p:cNvSpPr/>
            <p:nvPr/>
          </p:nvSpPr>
          <p:spPr>
            <a:xfrm rot="10800000">
              <a:off x="618892" y="635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77" name="Circle"/>
            <p:cNvSpPr/>
            <p:nvPr/>
          </p:nvSpPr>
          <p:spPr>
            <a:xfrm rot="10800000">
              <a:off x="0" y="635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78" name="Circle"/>
            <p:cNvSpPr/>
            <p:nvPr/>
          </p:nvSpPr>
          <p:spPr>
            <a:xfrm rot="10800000">
              <a:off x="3094465" y="762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79" name="Circle"/>
            <p:cNvSpPr/>
            <p:nvPr/>
          </p:nvSpPr>
          <p:spPr>
            <a:xfrm rot="10800000">
              <a:off x="2475571" y="762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80" name="Circle"/>
            <p:cNvSpPr/>
            <p:nvPr/>
          </p:nvSpPr>
          <p:spPr>
            <a:xfrm rot="10800000">
              <a:off x="1856678" y="762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81" name="Circle"/>
            <p:cNvSpPr/>
            <p:nvPr/>
          </p:nvSpPr>
          <p:spPr>
            <a:xfrm rot="10800000">
              <a:off x="1237784" y="762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82" name="Circle"/>
            <p:cNvSpPr/>
            <p:nvPr/>
          </p:nvSpPr>
          <p:spPr>
            <a:xfrm rot="10800000">
              <a:off x="618892" y="762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383" name="Circle"/>
            <p:cNvSpPr/>
            <p:nvPr/>
          </p:nvSpPr>
          <p:spPr>
            <a:xfrm rot="10800000">
              <a:off x="0" y="762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</p:grpSp>
      <p:grpSp>
        <p:nvGrpSpPr>
          <p:cNvPr id="390" name="Group"/>
          <p:cNvGrpSpPr/>
          <p:nvPr/>
        </p:nvGrpSpPr>
        <p:grpSpPr>
          <a:xfrm>
            <a:off x="13314776" y="2241322"/>
            <a:ext cx="2095546" cy="634263"/>
            <a:chOff x="0" y="0"/>
            <a:chExt cx="2095544" cy="634262"/>
          </a:xfrm>
        </p:grpSpPr>
        <p:sp>
          <p:nvSpPr>
            <p:cNvPr id="385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389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386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87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88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396" name="Group"/>
          <p:cNvGrpSpPr/>
          <p:nvPr/>
        </p:nvGrpSpPr>
        <p:grpSpPr>
          <a:xfrm>
            <a:off x="20451835" y="2293667"/>
            <a:ext cx="2095546" cy="634263"/>
            <a:chOff x="0" y="0"/>
            <a:chExt cx="2095544" cy="634262"/>
          </a:xfrm>
        </p:grpSpPr>
        <p:sp>
          <p:nvSpPr>
            <p:cNvPr id="391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395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392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93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94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402" name="Group"/>
          <p:cNvGrpSpPr/>
          <p:nvPr/>
        </p:nvGrpSpPr>
        <p:grpSpPr>
          <a:xfrm>
            <a:off x="6075776" y="3511322"/>
            <a:ext cx="2095545" cy="634263"/>
            <a:chOff x="0" y="0"/>
            <a:chExt cx="2095544" cy="634262"/>
          </a:xfrm>
        </p:grpSpPr>
        <p:sp>
          <p:nvSpPr>
            <p:cNvPr id="397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401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398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99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00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408" name="Group"/>
          <p:cNvGrpSpPr/>
          <p:nvPr/>
        </p:nvGrpSpPr>
        <p:grpSpPr>
          <a:xfrm>
            <a:off x="6075776" y="8591322"/>
            <a:ext cx="2095545" cy="634263"/>
            <a:chOff x="0" y="0"/>
            <a:chExt cx="2095544" cy="634262"/>
          </a:xfrm>
        </p:grpSpPr>
        <p:sp>
          <p:nvSpPr>
            <p:cNvPr id="403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407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404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05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06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414" name="Group"/>
          <p:cNvGrpSpPr/>
          <p:nvPr/>
        </p:nvGrpSpPr>
        <p:grpSpPr>
          <a:xfrm>
            <a:off x="6075776" y="9861322"/>
            <a:ext cx="2095545" cy="634263"/>
            <a:chOff x="0" y="0"/>
            <a:chExt cx="2095544" cy="634262"/>
          </a:xfrm>
        </p:grpSpPr>
        <p:sp>
          <p:nvSpPr>
            <p:cNvPr id="409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413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410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11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12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420" name="Group"/>
          <p:cNvGrpSpPr/>
          <p:nvPr/>
        </p:nvGrpSpPr>
        <p:grpSpPr>
          <a:xfrm>
            <a:off x="13314776" y="3511322"/>
            <a:ext cx="2095546" cy="634263"/>
            <a:chOff x="0" y="0"/>
            <a:chExt cx="2095544" cy="634262"/>
          </a:xfrm>
        </p:grpSpPr>
        <p:sp>
          <p:nvSpPr>
            <p:cNvPr id="415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419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416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17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18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426" name="Group"/>
          <p:cNvGrpSpPr/>
          <p:nvPr/>
        </p:nvGrpSpPr>
        <p:grpSpPr>
          <a:xfrm>
            <a:off x="6075776" y="6051322"/>
            <a:ext cx="2095545" cy="634263"/>
            <a:chOff x="0" y="0"/>
            <a:chExt cx="2095544" cy="634262"/>
          </a:xfrm>
        </p:grpSpPr>
        <p:sp>
          <p:nvSpPr>
            <p:cNvPr id="421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425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422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23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24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432" name="Group"/>
          <p:cNvGrpSpPr/>
          <p:nvPr/>
        </p:nvGrpSpPr>
        <p:grpSpPr>
          <a:xfrm>
            <a:off x="6075776" y="4781322"/>
            <a:ext cx="2095545" cy="634263"/>
            <a:chOff x="0" y="0"/>
            <a:chExt cx="2095544" cy="634262"/>
          </a:xfrm>
        </p:grpSpPr>
        <p:sp>
          <p:nvSpPr>
            <p:cNvPr id="427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431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428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29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30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438" name="Group"/>
          <p:cNvGrpSpPr/>
          <p:nvPr/>
        </p:nvGrpSpPr>
        <p:grpSpPr>
          <a:xfrm>
            <a:off x="6075776" y="7321322"/>
            <a:ext cx="2095545" cy="634263"/>
            <a:chOff x="0" y="0"/>
            <a:chExt cx="2095544" cy="634262"/>
          </a:xfrm>
        </p:grpSpPr>
        <p:sp>
          <p:nvSpPr>
            <p:cNvPr id="433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437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434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35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36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481" name="Group"/>
          <p:cNvGrpSpPr/>
          <p:nvPr/>
        </p:nvGrpSpPr>
        <p:grpSpPr>
          <a:xfrm>
            <a:off x="9264455" y="2315623"/>
            <a:ext cx="3580126" cy="8105661"/>
            <a:chOff x="0" y="0"/>
            <a:chExt cx="3580124" cy="8105659"/>
          </a:xfrm>
        </p:grpSpPr>
        <p:sp>
          <p:nvSpPr>
            <p:cNvPr id="439" name="Circle"/>
            <p:cNvSpPr/>
            <p:nvPr/>
          </p:nvSpPr>
          <p:spPr>
            <a:xfrm rot="10800000">
              <a:off x="3094465" y="-1"/>
              <a:ext cx="485660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40" name="Circle"/>
            <p:cNvSpPr/>
            <p:nvPr/>
          </p:nvSpPr>
          <p:spPr>
            <a:xfrm rot="10800000">
              <a:off x="2475571" y="-1"/>
              <a:ext cx="485660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41" name="Circle"/>
            <p:cNvSpPr/>
            <p:nvPr/>
          </p:nvSpPr>
          <p:spPr>
            <a:xfrm rot="10800000">
              <a:off x="1856678" y="-1"/>
              <a:ext cx="485661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42" name="Circle"/>
            <p:cNvSpPr/>
            <p:nvPr/>
          </p:nvSpPr>
          <p:spPr>
            <a:xfrm rot="10800000">
              <a:off x="1237784" y="-1"/>
              <a:ext cx="485661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43" name="Circle"/>
            <p:cNvSpPr/>
            <p:nvPr/>
          </p:nvSpPr>
          <p:spPr>
            <a:xfrm rot="10800000">
              <a:off x="618892" y="-1"/>
              <a:ext cx="485660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44" name="Circle"/>
            <p:cNvSpPr/>
            <p:nvPr/>
          </p:nvSpPr>
          <p:spPr>
            <a:xfrm rot="10800000">
              <a:off x="0" y="-1"/>
              <a:ext cx="485660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45" name="Circle"/>
            <p:cNvSpPr/>
            <p:nvPr/>
          </p:nvSpPr>
          <p:spPr>
            <a:xfrm rot="10800000">
              <a:off x="3094465" y="127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46" name="Circle"/>
            <p:cNvSpPr/>
            <p:nvPr/>
          </p:nvSpPr>
          <p:spPr>
            <a:xfrm rot="10800000">
              <a:off x="2475571" y="127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47" name="Circle"/>
            <p:cNvSpPr/>
            <p:nvPr/>
          </p:nvSpPr>
          <p:spPr>
            <a:xfrm rot="10800000">
              <a:off x="1856678" y="127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48" name="Circle"/>
            <p:cNvSpPr/>
            <p:nvPr/>
          </p:nvSpPr>
          <p:spPr>
            <a:xfrm rot="10800000">
              <a:off x="1237784" y="127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49" name="Circle"/>
            <p:cNvSpPr/>
            <p:nvPr/>
          </p:nvSpPr>
          <p:spPr>
            <a:xfrm rot="10800000">
              <a:off x="618892" y="127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50" name="Circle"/>
            <p:cNvSpPr/>
            <p:nvPr/>
          </p:nvSpPr>
          <p:spPr>
            <a:xfrm rot="10800000">
              <a:off x="0" y="127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51" name="Circle"/>
            <p:cNvSpPr/>
            <p:nvPr/>
          </p:nvSpPr>
          <p:spPr>
            <a:xfrm rot="10800000">
              <a:off x="3094465" y="254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52" name="Circle"/>
            <p:cNvSpPr/>
            <p:nvPr/>
          </p:nvSpPr>
          <p:spPr>
            <a:xfrm rot="10800000">
              <a:off x="2475571" y="254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53" name="Circle"/>
            <p:cNvSpPr/>
            <p:nvPr/>
          </p:nvSpPr>
          <p:spPr>
            <a:xfrm rot="10800000">
              <a:off x="1856678" y="254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54" name="Circle"/>
            <p:cNvSpPr/>
            <p:nvPr/>
          </p:nvSpPr>
          <p:spPr>
            <a:xfrm rot="10800000">
              <a:off x="1237784" y="254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55" name="Circle"/>
            <p:cNvSpPr/>
            <p:nvPr/>
          </p:nvSpPr>
          <p:spPr>
            <a:xfrm rot="10800000">
              <a:off x="618892" y="254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56" name="Circle"/>
            <p:cNvSpPr/>
            <p:nvPr/>
          </p:nvSpPr>
          <p:spPr>
            <a:xfrm rot="10800000">
              <a:off x="0" y="254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57" name="Circle"/>
            <p:cNvSpPr/>
            <p:nvPr/>
          </p:nvSpPr>
          <p:spPr>
            <a:xfrm rot="10800000">
              <a:off x="3094465" y="381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58" name="Circle"/>
            <p:cNvSpPr/>
            <p:nvPr/>
          </p:nvSpPr>
          <p:spPr>
            <a:xfrm rot="10800000">
              <a:off x="2475571" y="381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59" name="Circle"/>
            <p:cNvSpPr/>
            <p:nvPr/>
          </p:nvSpPr>
          <p:spPr>
            <a:xfrm rot="10800000">
              <a:off x="1856678" y="381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60" name="Circle"/>
            <p:cNvSpPr/>
            <p:nvPr/>
          </p:nvSpPr>
          <p:spPr>
            <a:xfrm rot="10800000">
              <a:off x="1237784" y="381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61" name="Circle"/>
            <p:cNvSpPr/>
            <p:nvPr/>
          </p:nvSpPr>
          <p:spPr>
            <a:xfrm rot="10800000">
              <a:off x="618892" y="381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62" name="Circle"/>
            <p:cNvSpPr/>
            <p:nvPr/>
          </p:nvSpPr>
          <p:spPr>
            <a:xfrm rot="10800000">
              <a:off x="0" y="381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63" name="Circle"/>
            <p:cNvSpPr/>
            <p:nvPr/>
          </p:nvSpPr>
          <p:spPr>
            <a:xfrm rot="10800000">
              <a:off x="3094465" y="508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64" name="Circle"/>
            <p:cNvSpPr/>
            <p:nvPr/>
          </p:nvSpPr>
          <p:spPr>
            <a:xfrm rot="10800000">
              <a:off x="2475571" y="508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65" name="Circle"/>
            <p:cNvSpPr/>
            <p:nvPr/>
          </p:nvSpPr>
          <p:spPr>
            <a:xfrm rot="10800000">
              <a:off x="1856678" y="508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66" name="Circle"/>
            <p:cNvSpPr/>
            <p:nvPr/>
          </p:nvSpPr>
          <p:spPr>
            <a:xfrm rot="10800000">
              <a:off x="1237784" y="508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67" name="Circle"/>
            <p:cNvSpPr/>
            <p:nvPr/>
          </p:nvSpPr>
          <p:spPr>
            <a:xfrm rot="10800000">
              <a:off x="618892" y="508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68" name="Circle"/>
            <p:cNvSpPr/>
            <p:nvPr/>
          </p:nvSpPr>
          <p:spPr>
            <a:xfrm rot="10800000">
              <a:off x="0" y="508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69" name="Circle"/>
            <p:cNvSpPr/>
            <p:nvPr/>
          </p:nvSpPr>
          <p:spPr>
            <a:xfrm rot="10800000">
              <a:off x="3094465" y="635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70" name="Circle"/>
            <p:cNvSpPr/>
            <p:nvPr/>
          </p:nvSpPr>
          <p:spPr>
            <a:xfrm rot="10800000">
              <a:off x="2475571" y="635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71" name="Circle"/>
            <p:cNvSpPr/>
            <p:nvPr/>
          </p:nvSpPr>
          <p:spPr>
            <a:xfrm rot="10800000">
              <a:off x="1856678" y="635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72" name="Circle"/>
            <p:cNvSpPr/>
            <p:nvPr/>
          </p:nvSpPr>
          <p:spPr>
            <a:xfrm rot="10800000">
              <a:off x="1237784" y="635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73" name="Circle"/>
            <p:cNvSpPr/>
            <p:nvPr/>
          </p:nvSpPr>
          <p:spPr>
            <a:xfrm rot="10800000">
              <a:off x="618892" y="635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74" name="Circle"/>
            <p:cNvSpPr/>
            <p:nvPr/>
          </p:nvSpPr>
          <p:spPr>
            <a:xfrm rot="10800000">
              <a:off x="0" y="635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75" name="Circle"/>
            <p:cNvSpPr/>
            <p:nvPr/>
          </p:nvSpPr>
          <p:spPr>
            <a:xfrm rot="10800000">
              <a:off x="3094465" y="762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76" name="Circle"/>
            <p:cNvSpPr/>
            <p:nvPr/>
          </p:nvSpPr>
          <p:spPr>
            <a:xfrm rot="10800000">
              <a:off x="2475571" y="762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77" name="Circle"/>
            <p:cNvSpPr/>
            <p:nvPr/>
          </p:nvSpPr>
          <p:spPr>
            <a:xfrm rot="10800000">
              <a:off x="1856678" y="762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78" name="Circle"/>
            <p:cNvSpPr/>
            <p:nvPr/>
          </p:nvSpPr>
          <p:spPr>
            <a:xfrm rot="10800000">
              <a:off x="1237784" y="762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79" name="Circle"/>
            <p:cNvSpPr/>
            <p:nvPr/>
          </p:nvSpPr>
          <p:spPr>
            <a:xfrm rot="10800000">
              <a:off x="618892" y="762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80" name="Circle"/>
            <p:cNvSpPr/>
            <p:nvPr/>
          </p:nvSpPr>
          <p:spPr>
            <a:xfrm rot="10800000">
              <a:off x="0" y="762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</p:grpSp>
      <p:grpSp>
        <p:nvGrpSpPr>
          <p:cNvPr id="524" name="Group"/>
          <p:cNvGrpSpPr/>
          <p:nvPr/>
        </p:nvGrpSpPr>
        <p:grpSpPr>
          <a:xfrm>
            <a:off x="16401513" y="2315623"/>
            <a:ext cx="3580126" cy="8105661"/>
            <a:chOff x="0" y="0"/>
            <a:chExt cx="3580124" cy="8105659"/>
          </a:xfrm>
        </p:grpSpPr>
        <p:sp>
          <p:nvSpPr>
            <p:cNvPr id="482" name="Circle"/>
            <p:cNvSpPr/>
            <p:nvPr/>
          </p:nvSpPr>
          <p:spPr>
            <a:xfrm rot="10800000">
              <a:off x="3094465" y="-1"/>
              <a:ext cx="485660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83" name="Circle"/>
            <p:cNvSpPr/>
            <p:nvPr/>
          </p:nvSpPr>
          <p:spPr>
            <a:xfrm rot="10800000">
              <a:off x="2475571" y="-1"/>
              <a:ext cx="485660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84" name="Circle"/>
            <p:cNvSpPr/>
            <p:nvPr/>
          </p:nvSpPr>
          <p:spPr>
            <a:xfrm rot="10800000">
              <a:off x="1856678" y="-1"/>
              <a:ext cx="485661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85" name="Circle"/>
            <p:cNvSpPr/>
            <p:nvPr/>
          </p:nvSpPr>
          <p:spPr>
            <a:xfrm rot="10800000">
              <a:off x="1237784" y="-1"/>
              <a:ext cx="485661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86" name="Circle"/>
            <p:cNvSpPr/>
            <p:nvPr/>
          </p:nvSpPr>
          <p:spPr>
            <a:xfrm rot="10800000">
              <a:off x="618892" y="-1"/>
              <a:ext cx="485660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87" name="Circle"/>
            <p:cNvSpPr/>
            <p:nvPr/>
          </p:nvSpPr>
          <p:spPr>
            <a:xfrm rot="10800000">
              <a:off x="0" y="-1"/>
              <a:ext cx="485660" cy="485661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88" name="Circle"/>
            <p:cNvSpPr/>
            <p:nvPr/>
          </p:nvSpPr>
          <p:spPr>
            <a:xfrm rot="10800000">
              <a:off x="3094465" y="127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89" name="Circle"/>
            <p:cNvSpPr/>
            <p:nvPr/>
          </p:nvSpPr>
          <p:spPr>
            <a:xfrm rot="10800000">
              <a:off x="2475571" y="127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90" name="Circle"/>
            <p:cNvSpPr/>
            <p:nvPr/>
          </p:nvSpPr>
          <p:spPr>
            <a:xfrm rot="10800000">
              <a:off x="1856678" y="127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91" name="Circle"/>
            <p:cNvSpPr/>
            <p:nvPr/>
          </p:nvSpPr>
          <p:spPr>
            <a:xfrm rot="10800000">
              <a:off x="1237784" y="127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92" name="Circle"/>
            <p:cNvSpPr/>
            <p:nvPr/>
          </p:nvSpPr>
          <p:spPr>
            <a:xfrm rot="10800000">
              <a:off x="618892" y="127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93" name="Circle"/>
            <p:cNvSpPr/>
            <p:nvPr/>
          </p:nvSpPr>
          <p:spPr>
            <a:xfrm rot="10800000">
              <a:off x="0" y="127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94" name="Circle"/>
            <p:cNvSpPr/>
            <p:nvPr/>
          </p:nvSpPr>
          <p:spPr>
            <a:xfrm rot="10800000">
              <a:off x="3094465" y="254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95" name="Circle"/>
            <p:cNvSpPr/>
            <p:nvPr/>
          </p:nvSpPr>
          <p:spPr>
            <a:xfrm rot="10800000">
              <a:off x="2475571" y="254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96" name="Circle"/>
            <p:cNvSpPr/>
            <p:nvPr/>
          </p:nvSpPr>
          <p:spPr>
            <a:xfrm rot="10800000">
              <a:off x="1856678" y="254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97" name="Circle"/>
            <p:cNvSpPr/>
            <p:nvPr/>
          </p:nvSpPr>
          <p:spPr>
            <a:xfrm rot="10800000">
              <a:off x="1237784" y="254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98" name="Circle"/>
            <p:cNvSpPr/>
            <p:nvPr/>
          </p:nvSpPr>
          <p:spPr>
            <a:xfrm rot="10800000">
              <a:off x="618892" y="254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499" name="Circle"/>
            <p:cNvSpPr/>
            <p:nvPr/>
          </p:nvSpPr>
          <p:spPr>
            <a:xfrm rot="10800000">
              <a:off x="0" y="254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00" name="Circle"/>
            <p:cNvSpPr/>
            <p:nvPr/>
          </p:nvSpPr>
          <p:spPr>
            <a:xfrm rot="10800000">
              <a:off x="3094465" y="381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01" name="Circle"/>
            <p:cNvSpPr/>
            <p:nvPr/>
          </p:nvSpPr>
          <p:spPr>
            <a:xfrm rot="10800000">
              <a:off x="2475571" y="381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02" name="Circle"/>
            <p:cNvSpPr/>
            <p:nvPr/>
          </p:nvSpPr>
          <p:spPr>
            <a:xfrm rot="10800000">
              <a:off x="1856678" y="381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03" name="Circle"/>
            <p:cNvSpPr/>
            <p:nvPr/>
          </p:nvSpPr>
          <p:spPr>
            <a:xfrm rot="10800000">
              <a:off x="1237784" y="3810000"/>
              <a:ext cx="485661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04" name="Circle"/>
            <p:cNvSpPr/>
            <p:nvPr/>
          </p:nvSpPr>
          <p:spPr>
            <a:xfrm rot="10800000">
              <a:off x="618892" y="381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05" name="Circle"/>
            <p:cNvSpPr/>
            <p:nvPr/>
          </p:nvSpPr>
          <p:spPr>
            <a:xfrm rot="10800000">
              <a:off x="0" y="381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06" name="Circle"/>
            <p:cNvSpPr/>
            <p:nvPr/>
          </p:nvSpPr>
          <p:spPr>
            <a:xfrm rot="10800000">
              <a:off x="3094465" y="508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07" name="Circle"/>
            <p:cNvSpPr/>
            <p:nvPr/>
          </p:nvSpPr>
          <p:spPr>
            <a:xfrm rot="10800000">
              <a:off x="2475571" y="508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08" name="Circle"/>
            <p:cNvSpPr/>
            <p:nvPr/>
          </p:nvSpPr>
          <p:spPr>
            <a:xfrm rot="10800000">
              <a:off x="1856678" y="508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09" name="Circle"/>
            <p:cNvSpPr/>
            <p:nvPr/>
          </p:nvSpPr>
          <p:spPr>
            <a:xfrm rot="10800000">
              <a:off x="1237784" y="508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10" name="Circle"/>
            <p:cNvSpPr/>
            <p:nvPr/>
          </p:nvSpPr>
          <p:spPr>
            <a:xfrm rot="10800000">
              <a:off x="618892" y="508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11" name="Circle"/>
            <p:cNvSpPr/>
            <p:nvPr/>
          </p:nvSpPr>
          <p:spPr>
            <a:xfrm rot="10800000">
              <a:off x="0" y="508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12" name="Circle"/>
            <p:cNvSpPr/>
            <p:nvPr/>
          </p:nvSpPr>
          <p:spPr>
            <a:xfrm rot="10800000">
              <a:off x="3094465" y="635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13" name="Circle"/>
            <p:cNvSpPr/>
            <p:nvPr/>
          </p:nvSpPr>
          <p:spPr>
            <a:xfrm rot="10800000">
              <a:off x="2475571" y="635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14" name="Circle"/>
            <p:cNvSpPr/>
            <p:nvPr/>
          </p:nvSpPr>
          <p:spPr>
            <a:xfrm rot="10800000">
              <a:off x="1856678" y="635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15" name="Circle"/>
            <p:cNvSpPr/>
            <p:nvPr/>
          </p:nvSpPr>
          <p:spPr>
            <a:xfrm rot="10800000">
              <a:off x="1237784" y="635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16" name="Circle"/>
            <p:cNvSpPr/>
            <p:nvPr/>
          </p:nvSpPr>
          <p:spPr>
            <a:xfrm rot="10800000">
              <a:off x="618892" y="635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17" name="Circle"/>
            <p:cNvSpPr/>
            <p:nvPr/>
          </p:nvSpPr>
          <p:spPr>
            <a:xfrm rot="10800000">
              <a:off x="0" y="6350000"/>
              <a:ext cx="485660" cy="485660"/>
            </a:xfrm>
            <a:prstGeom prst="ellipse">
              <a:avLst/>
            </a:prstGeom>
            <a:solidFill>
              <a:srgbClr val="399DA8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18" name="Circle"/>
            <p:cNvSpPr/>
            <p:nvPr/>
          </p:nvSpPr>
          <p:spPr>
            <a:xfrm rot="10800000">
              <a:off x="3094465" y="762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19" name="Circle"/>
            <p:cNvSpPr/>
            <p:nvPr/>
          </p:nvSpPr>
          <p:spPr>
            <a:xfrm rot="10800000">
              <a:off x="2475571" y="762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20" name="Circle"/>
            <p:cNvSpPr/>
            <p:nvPr/>
          </p:nvSpPr>
          <p:spPr>
            <a:xfrm rot="10800000">
              <a:off x="1856678" y="762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21" name="Circle"/>
            <p:cNvSpPr/>
            <p:nvPr/>
          </p:nvSpPr>
          <p:spPr>
            <a:xfrm rot="10800000">
              <a:off x="1237784" y="7620000"/>
              <a:ext cx="485661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22" name="Circle"/>
            <p:cNvSpPr/>
            <p:nvPr/>
          </p:nvSpPr>
          <p:spPr>
            <a:xfrm rot="10800000">
              <a:off x="618892" y="762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  <p:sp>
          <p:nvSpPr>
            <p:cNvPr id="523" name="Circle"/>
            <p:cNvSpPr/>
            <p:nvPr/>
          </p:nvSpPr>
          <p:spPr>
            <a:xfrm rot="10800000">
              <a:off x="0" y="7620000"/>
              <a:ext cx="485660" cy="485660"/>
            </a:xfrm>
            <a:prstGeom prst="ellipse">
              <a:avLst/>
            </a:prstGeom>
            <a:solidFill>
              <a:srgbClr val="BF5435"/>
            </a:solidFill>
            <a:ln w="50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800"/>
              </a:pPr>
              <a:endParaRPr/>
            </a:p>
          </p:txBody>
        </p:sp>
      </p:grpSp>
      <p:grpSp>
        <p:nvGrpSpPr>
          <p:cNvPr id="530" name="Group"/>
          <p:cNvGrpSpPr/>
          <p:nvPr/>
        </p:nvGrpSpPr>
        <p:grpSpPr>
          <a:xfrm>
            <a:off x="13314776" y="8591322"/>
            <a:ext cx="2095546" cy="634263"/>
            <a:chOff x="0" y="0"/>
            <a:chExt cx="2095544" cy="634262"/>
          </a:xfrm>
        </p:grpSpPr>
        <p:sp>
          <p:nvSpPr>
            <p:cNvPr id="525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529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526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27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28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536" name="Group"/>
          <p:cNvGrpSpPr/>
          <p:nvPr/>
        </p:nvGrpSpPr>
        <p:grpSpPr>
          <a:xfrm>
            <a:off x="13314776" y="9861322"/>
            <a:ext cx="2095546" cy="634263"/>
            <a:chOff x="0" y="0"/>
            <a:chExt cx="2095544" cy="634262"/>
          </a:xfrm>
        </p:grpSpPr>
        <p:sp>
          <p:nvSpPr>
            <p:cNvPr id="531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535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532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33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34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542" name="Group"/>
          <p:cNvGrpSpPr/>
          <p:nvPr/>
        </p:nvGrpSpPr>
        <p:grpSpPr>
          <a:xfrm>
            <a:off x="13314776" y="6051322"/>
            <a:ext cx="2095546" cy="634263"/>
            <a:chOff x="0" y="0"/>
            <a:chExt cx="2095544" cy="634262"/>
          </a:xfrm>
        </p:grpSpPr>
        <p:sp>
          <p:nvSpPr>
            <p:cNvPr id="537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541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538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39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40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548" name="Group"/>
          <p:cNvGrpSpPr/>
          <p:nvPr/>
        </p:nvGrpSpPr>
        <p:grpSpPr>
          <a:xfrm>
            <a:off x="13314776" y="4781322"/>
            <a:ext cx="2095546" cy="634263"/>
            <a:chOff x="0" y="0"/>
            <a:chExt cx="2095544" cy="634262"/>
          </a:xfrm>
        </p:grpSpPr>
        <p:sp>
          <p:nvSpPr>
            <p:cNvPr id="543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547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544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45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46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554" name="Group"/>
          <p:cNvGrpSpPr/>
          <p:nvPr/>
        </p:nvGrpSpPr>
        <p:grpSpPr>
          <a:xfrm>
            <a:off x="13314776" y="7321322"/>
            <a:ext cx="2095546" cy="634263"/>
            <a:chOff x="0" y="0"/>
            <a:chExt cx="2095544" cy="634262"/>
          </a:xfrm>
        </p:grpSpPr>
        <p:sp>
          <p:nvSpPr>
            <p:cNvPr id="549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553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550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51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52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560" name="Group"/>
          <p:cNvGrpSpPr/>
          <p:nvPr/>
        </p:nvGrpSpPr>
        <p:grpSpPr>
          <a:xfrm>
            <a:off x="20426776" y="8591322"/>
            <a:ext cx="2095546" cy="634263"/>
            <a:chOff x="0" y="0"/>
            <a:chExt cx="2095544" cy="634262"/>
          </a:xfrm>
        </p:grpSpPr>
        <p:sp>
          <p:nvSpPr>
            <p:cNvPr id="555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559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556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57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58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566" name="Group"/>
          <p:cNvGrpSpPr/>
          <p:nvPr/>
        </p:nvGrpSpPr>
        <p:grpSpPr>
          <a:xfrm>
            <a:off x="20426776" y="9861322"/>
            <a:ext cx="2095546" cy="634263"/>
            <a:chOff x="0" y="0"/>
            <a:chExt cx="2095544" cy="634262"/>
          </a:xfrm>
        </p:grpSpPr>
        <p:sp>
          <p:nvSpPr>
            <p:cNvPr id="561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565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562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63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64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572" name="Group"/>
          <p:cNvGrpSpPr/>
          <p:nvPr/>
        </p:nvGrpSpPr>
        <p:grpSpPr>
          <a:xfrm>
            <a:off x="20426776" y="6051322"/>
            <a:ext cx="2095546" cy="634263"/>
            <a:chOff x="0" y="0"/>
            <a:chExt cx="2095544" cy="634262"/>
          </a:xfrm>
        </p:grpSpPr>
        <p:sp>
          <p:nvSpPr>
            <p:cNvPr id="567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571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568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69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70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578" name="Group"/>
          <p:cNvGrpSpPr/>
          <p:nvPr/>
        </p:nvGrpSpPr>
        <p:grpSpPr>
          <a:xfrm>
            <a:off x="20426776" y="4781322"/>
            <a:ext cx="2095546" cy="634263"/>
            <a:chOff x="0" y="0"/>
            <a:chExt cx="2095544" cy="634262"/>
          </a:xfrm>
        </p:grpSpPr>
        <p:sp>
          <p:nvSpPr>
            <p:cNvPr id="573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577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574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75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76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584" name="Group"/>
          <p:cNvGrpSpPr/>
          <p:nvPr/>
        </p:nvGrpSpPr>
        <p:grpSpPr>
          <a:xfrm>
            <a:off x="20426776" y="7321322"/>
            <a:ext cx="2095546" cy="634263"/>
            <a:chOff x="0" y="0"/>
            <a:chExt cx="2095544" cy="634262"/>
          </a:xfrm>
        </p:grpSpPr>
        <p:sp>
          <p:nvSpPr>
            <p:cNvPr id="579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583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580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81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82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grpSp>
        <p:nvGrpSpPr>
          <p:cNvPr id="590" name="Group"/>
          <p:cNvGrpSpPr/>
          <p:nvPr/>
        </p:nvGrpSpPr>
        <p:grpSpPr>
          <a:xfrm>
            <a:off x="20426776" y="3511322"/>
            <a:ext cx="2095546" cy="634263"/>
            <a:chOff x="0" y="0"/>
            <a:chExt cx="2095544" cy="634262"/>
          </a:xfrm>
        </p:grpSpPr>
        <p:sp>
          <p:nvSpPr>
            <p:cNvPr id="585" name="Rounded Rectangle"/>
            <p:cNvSpPr/>
            <p:nvPr/>
          </p:nvSpPr>
          <p:spPr>
            <a:xfrm>
              <a:off x="0" y="0"/>
              <a:ext cx="2095545" cy="634263"/>
            </a:xfrm>
            <a:prstGeom prst="roundRect">
              <a:avLst>
                <a:gd name="adj" fmla="val 46107"/>
              </a:avLst>
            </a:prstGeom>
            <a:solidFill>
              <a:srgbClr val="EFED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589" name="Group"/>
            <p:cNvGrpSpPr/>
            <p:nvPr/>
          </p:nvGrpSpPr>
          <p:grpSpPr>
            <a:xfrm>
              <a:off x="282656" y="63134"/>
              <a:ext cx="1530235" cy="459485"/>
              <a:chOff x="12431" y="0"/>
              <a:chExt cx="1530234" cy="459484"/>
            </a:xfrm>
          </p:grpSpPr>
          <p:sp>
            <p:nvSpPr>
              <p:cNvPr id="586" name="Star"/>
              <p:cNvSpPr/>
              <p:nvPr/>
            </p:nvSpPr>
            <p:spPr>
              <a:xfrm>
                <a:off x="12431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87" name="Star"/>
              <p:cNvSpPr/>
              <p:nvPr/>
            </p:nvSpPr>
            <p:spPr>
              <a:xfrm>
                <a:off x="535983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F9BA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88" name="Star"/>
              <p:cNvSpPr/>
              <p:nvPr/>
            </p:nvSpPr>
            <p:spPr>
              <a:xfrm>
                <a:off x="1059535" y="0"/>
                <a:ext cx="483131" cy="459485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rgbClr val="D3D2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  <p:pic>
        <p:nvPicPr>
          <p:cNvPr id="2" name="Graphic 9" descr="Graphic 9">
            <a:extLst>
              <a:ext uri="{FF2B5EF4-FFF2-40B4-BE49-F238E27FC236}">
                <a16:creationId xmlns:a16="http://schemas.microsoft.com/office/drawing/2014/main" id="{589B0C9B-49C9-4918-AA15-FD92FF1B3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TextBox 16"/>
          <p:cNvSpPr txBox="1"/>
          <p:nvPr/>
        </p:nvSpPr>
        <p:spPr>
          <a:xfrm>
            <a:off x="1651000" y="12065025"/>
            <a:ext cx="15875000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819150">
              <a:buFont typeface="Arial"/>
              <a:defRPr sz="4000" b="0">
                <a:solidFill>
                  <a:srgbClr val="399DA8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</a:lstStyle>
          <a:p>
            <a:r>
              <a:t>Dit is de IO template</a:t>
            </a:r>
          </a:p>
        </p:txBody>
      </p:sp>
      <p:pic>
        <p:nvPicPr>
          <p:cNvPr id="2" name="Graphic 9" descr="Graphic 9">
            <a:extLst>
              <a:ext uri="{FF2B5EF4-FFF2-40B4-BE49-F238E27FC236}">
                <a16:creationId xmlns:a16="http://schemas.microsoft.com/office/drawing/2014/main" id="{591F610A-76C0-4C6D-8E7B-04EC8B7AC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9" descr="Graphic 9">
            <a:extLst>
              <a:ext uri="{FF2B5EF4-FFF2-40B4-BE49-F238E27FC236}">
                <a16:creationId xmlns:a16="http://schemas.microsoft.com/office/drawing/2014/main" id="{6E884923-E264-494C-837F-83F9200FD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9" name="Group"/>
          <p:cNvGrpSpPr/>
          <p:nvPr/>
        </p:nvGrpSpPr>
        <p:grpSpPr>
          <a:xfrm>
            <a:off x="22199600" y="965225"/>
            <a:ext cx="1270000" cy="1270001"/>
            <a:chOff x="0" y="0"/>
            <a:chExt cx="1270000" cy="1270000"/>
          </a:xfrm>
        </p:grpSpPr>
        <p:sp>
          <p:nvSpPr>
            <p:cNvPr id="595" name="Group"/>
            <p:cNvSpPr/>
            <p:nvPr/>
          </p:nvSpPr>
          <p:spPr>
            <a:xfrm>
              <a:off x="0" y="0"/>
              <a:ext cx="1270000" cy="1270000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96" name="Railway Crossing"/>
            <p:cNvSpPr/>
            <p:nvPr/>
          </p:nvSpPr>
          <p:spPr>
            <a:xfrm>
              <a:off x="158750" y="158750"/>
              <a:ext cx="952501" cy="952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44" y="0"/>
                    <a:pt x="0" y="4844"/>
                    <a:pt x="0" y="10799"/>
                  </a:cubicBezTo>
                  <a:cubicBezTo>
                    <a:pt x="0" y="16754"/>
                    <a:pt x="4844" y="21600"/>
                    <a:pt x="10799" y="21600"/>
                  </a:cubicBezTo>
                  <a:cubicBezTo>
                    <a:pt x="16754" y="21600"/>
                    <a:pt x="21600" y="16754"/>
                    <a:pt x="21600" y="10799"/>
                  </a:cubicBezTo>
                  <a:cubicBezTo>
                    <a:pt x="21600" y="4844"/>
                    <a:pt x="16754" y="0"/>
                    <a:pt x="10799" y="0"/>
                  </a:cubicBezTo>
                  <a:close/>
                  <a:moveTo>
                    <a:pt x="10799" y="792"/>
                  </a:moveTo>
                  <a:cubicBezTo>
                    <a:pt x="13009" y="792"/>
                    <a:pt x="15054" y="1511"/>
                    <a:pt x="16712" y="2729"/>
                  </a:cubicBezTo>
                  <a:lnTo>
                    <a:pt x="10799" y="8641"/>
                  </a:lnTo>
                  <a:lnTo>
                    <a:pt x="4888" y="2729"/>
                  </a:lnTo>
                  <a:cubicBezTo>
                    <a:pt x="6546" y="1511"/>
                    <a:pt x="8589" y="792"/>
                    <a:pt x="10799" y="792"/>
                  </a:cubicBezTo>
                  <a:close/>
                  <a:moveTo>
                    <a:pt x="2729" y="4888"/>
                  </a:moveTo>
                  <a:lnTo>
                    <a:pt x="8641" y="10799"/>
                  </a:lnTo>
                  <a:lnTo>
                    <a:pt x="2729" y="16712"/>
                  </a:lnTo>
                  <a:cubicBezTo>
                    <a:pt x="1511" y="15054"/>
                    <a:pt x="792" y="13009"/>
                    <a:pt x="792" y="10799"/>
                  </a:cubicBezTo>
                  <a:cubicBezTo>
                    <a:pt x="792" y="8589"/>
                    <a:pt x="1511" y="6546"/>
                    <a:pt x="2729" y="4888"/>
                  </a:cubicBezTo>
                  <a:close/>
                  <a:moveTo>
                    <a:pt x="18871" y="4888"/>
                  </a:moveTo>
                  <a:cubicBezTo>
                    <a:pt x="20089" y="6546"/>
                    <a:pt x="20808" y="8589"/>
                    <a:pt x="20808" y="10799"/>
                  </a:cubicBezTo>
                  <a:cubicBezTo>
                    <a:pt x="20808" y="13009"/>
                    <a:pt x="20089" y="15054"/>
                    <a:pt x="18871" y="16712"/>
                  </a:cubicBezTo>
                  <a:lnTo>
                    <a:pt x="12959" y="10799"/>
                  </a:lnTo>
                  <a:lnTo>
                    <a:pt x="18871" y="4888"/>
                  </a:lnTo>
                  <a:close/>
                  <a:moveTo>
                    <a:pt x="10799" y="12959"/>
                  </a:moveTo>
                  <a:lnTo>
                    <a:pt x="16712" y="18871"/>
                  </a:lnTo>
                  <a:cubicBezTo>
                    <a:pt x="15054" y="20089"/>
                    <a:pt x="13009" y="20808"/>
                    <a:pt x="10799" y="20808"/>
                  </a:cubicBezTo>
                  <a:cubicBezTo>
                    <a:pt x="8589" y="20808"/>
                    <a:pt x="6546" y="20089"/>
                    <a:pt x="4888" y="18871"/>
                  </a:cubicBezTo>
                  <a:lnTo>
                    <a:pt x="10799" y="12959"/>
                  </a:lnTo>
                  <a:close/>
                </a:path>
              </a:pathLst>
            </a:custGeom>
            <a:solidFill>
              <a:srgbClr val="399D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97" name="Circle"/>
            <p:cNvSpPr/>
            <p:nvPr/>
          </p:nvSpPr>
          <p:spPr>
            <a:xfrm>
              <a:off x="158750" y="158750"/>
              <a:ext cx="952500" cy="952500"/>
            </a:xfrm>
            <a:prstGeom prst="ellipse">
              <a:avLst/>
            </a:prstGeom>
            <a:noFill/>
            <a:ln w="3429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98" name="Group"/>
            <p:cNvSpPr/>
            <p:nvPr/>
          </p:nvSpPr>
          <p:spPr>
            <a:xfrm>
              <a:off x="0" y="0"/>
              <a:ext cx="1270000" cy="1270000"/>
            </a:xfrm>
            <a:prstGeom prst="ellipse">
              <a:avLst/>
            </a:prstGeom>
            <a:noFill/>
            <a:ln w="177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604" name="Group"/>
          <p:cNvGrpSpPr/>
          <p:nvPr/>
        </p:nvGrpSpPr>
        <p:grpSpPr>
          <a:xfrm>
            <a:off x="20802600" y="965225"/>
            <a:ext cx="1270000" cy="1270001"/>
            <a:chOff x="0" y="0"/>
            <a:chExt cx="1270000" cy="1270000"/>
          </a:xfrm>
        </p:grpSpPr>
        <p:sp>
          <p:nvSpPr>
            <p:cNvPr id="600" name="Group"/>
            <p:cNvSpPr/>
            <p:nvPr/>
          </p:nvSpPr>
          <p:spPr>
            <a:xfrm>
              <a:off x="0" y="0"/>
              <a:ext cx="1270000" cy="1270000"/>
            </a:xfrm>
            <a:prstGeom prst="ellipse">
              <a:avLst/>
            </a:prstGeom>
            <a:solidFill>
              <a:srgbClr val="399D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01" name="Railway Crossing"/>
            <p:cNvSpPr/>
            <p:nvPr/>
          </p:nvSpPr>
          <p:spPr>
            <a:xfrm>
              <a:off x="158750" y="158750"/>
              <a:ext cx="952501" cy="952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44" y="0"/>
                    <a:pt x="0" y="4844"/>
                    <a:pt x="0" y="10799"/>
                  </a:cubicBezTo>
                  <a:cubicBezTo>
                    <a:pt x="0" y="16754"/>
                    <a:pt x="4844" y="21600"/>
                    <a:pt x="10799" y="21600"/>
                  </a:cubicBezTo>
                  <a:cubicBezTo>
                    <a:pt x="16754" y="21600"/>
                    <a:pt x="21600" y="16754"/>
                    <a:pt x="21600" y="10799"/>
                  </a:cubicBezTo>
                  <a:cubicBezTo>
                    <a:pt x="21600" y="4844"/>
                    <a:pt x="16754" y="0"/>
                    <a:pt x="10799" y="0"/>
                  </a:cubicBezTo>
                  <a:close/>
                  <a:moveTo>
                    <a:pt x="10799" y="792"/>
                  </a:moveTo>
                  <a:cubicBezTo>
                    <a:pt x="13009" y="792"/>
                    <a:pt x="15054" y="1511"/>
                    <a:pt x="16712" y="2729"/>
                  </a:cubicBezTo>
                  <a:lnTo>
                    <a:pt x="10799" y="8641"/>
                  </a:lnTo>
                  <a:lnTo>
                    <a:pt x="4888" y="2729"/>
                  </a:lnTo>
                  <a:cubicBezTo>
                    <a:pt x="6546" y="1511"/>
                    <a:pt x="8589" y="792"/>
                    <a:pt x="10799" y="792"/>
                  </a:cubicBezTo>
                  <a:close/>
                  <a:moveTo>
                    <a:pt x="2729" y="4888"/>
                  </a:moveTo>
                  <a:lnTo>
                    <a:pt x="8641" y="10799"/>
                  </a:lnTo>
                  <a:lnTo>
                    <a:pt x="2729" y="16712"/>
                  </a:lnTo>
                  <a:cubicBezTo>
                    <a:pt x="1511" y="15054"/>
                    <a:pt x="792" y="13009"/>
                    <a:pt x="792" y="10799"/>
                  </a:cubicBezTo>
                  <a:cubicBezTo>
                    <a:pt x="792" y="8589"/>
                    <a:pt x="1511" y="6546"/>
                    <a:pt x="2729" y="4888"/>
                  </a:cubicBezTo>
                  <a:close/>
                  <a:moveTo>
                    <a:pt x="18871" y="4888"/>
                  </a:moveTo>
                  <a:cubicBezTo>
                    <a:pt x="20089" y="6546"/>
                    <a:pt x="20808" y="8589"/>
                    <a:pt x="20808" y="10799"/>
                  </a:cubicBezTo>
                  <a:cubicBezTo>
                    <a:pt x="20808" y="13009"/>
                    <a:pt x="20089" y="15054"/>
                    <a:pt x="18871" y="16712"/>
                  </a:cubicBezTo>
                  <a:lnTo>
                    <a:pt x="12959" y="10799"/>
                  </a:lnTo>
                  <a:lnTo>
                    <a:pt x="18871" y="4888"/>
                  </a:lnTo>
                  <a:close/>
                  <a:moveTo>
                    <a:pt x="10799" y="12959"/>
                  </a:moveTo>
                  <a:lnTo>
                    <a:pt x="16712" y="18871"/>
                  </a:lnTo>
                  <a:cubicBezTo>
                    <a:pt x="15054" y="20089"/>
                    <a:pt x="13009" y="20808"/>
                    <a:pt x="10799" y="20808"/>
                  </a:cubicBezTo>
                  <a:cubicBezTo>
                    <a:pt x="8589" y="20808"/>
                    <a:pt x="6546" y="20089"/>
                    <a:pt x="4888" y="18871"/>
                  </a:cubicBezTo>
                  <a:lnTo>
                    <a:pt x="10799" y="12959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02" name="Circle"/>
            <p:cNvSpPr/>
            <p:nvPr/>
          </p:nvSpPr>
          <p:spPr>
            <a:xfrm>
              <a:off x="158750" y="158750"/>
              <a:ext cx="952500" cy="952500"/>
            </a:xfrm>
            <a:prstGeom prst="ellipse">
              <a:avLst/>
            </a:prstGeom>
            <a:noFill/>
            <a:ln w="342900" cap="flat">
              <a:solidFill>
                <a:srgbClr val="399DA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603" name="Group"/>
            <p:cNvSpPr/>
            <p:nvPr/>
          </p:nvSpPr>
          <p:spPr>
            <a:xfrm>
              <a:off x="0" y="0"/>
              <a:ext cx="1270000" cy="1270000"/>
            </a:xfrm>
            <a:prstGeom prst="ellipse">
              <a:avLst/>
            </a:prstGeom>
            <a:noFill/>
            <a:ln w="177800" cap="flat">
              <a:solidFill>
                <a:srgbClr val="EFEDE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6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t="18958" b="6041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07" name="Welcome"/>
          <p:cNvSpPr txBox="1">
            <a:spLocks noGrp="1"/>
          </p:cNvSpPr>
          <p:nvPr>
            <p:ph type="title"/>
          </p:nvPr>
        </p:nvSpPr>
        <p:spPr>
          <a:xfrm>
            <a:off x="1665883" y="6175795"/>
            <a:ext cx="15089152" cy="136441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/>
              <a:t>Welcome</a:t>
            </a:r>
          </a:p>
        </p:txBody>
      </p:sp>
      <p:pic>
        <p:nvPicPr>
          <p:cNvPr id="2" name="Graphic 2" descr="Graphic 2">
            <a:extLst>
              <a:ext uri="{FF2B5EF4-FFF2-40B4-BE49-F238E27FC236}">
                <a16:creationId xmlns:a16="http://schemas.microsoft.com/office/drawing/2014/main" id="{020EB0A8-E934-4062-A5F3-538658A1A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Graphic 2">
            <a:extLst>
              <a:ext uri="{FF2B5EF4-FFF2-40B4-BE49-F238E27FC236}">
                <a16:creationId xmlns:a16="http://schemas.microsoft.com/office/drawing/2014/main" id="{AF043945-B54E-4F33-BE06-53B70B73E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IJsfontein"/>
          <p:cNvSpPr txBox="1"/>
          <p:nvPr/>
        </p:nvSpPr>
        <p:spPr>
          <a:xfrm>
            <a:off x="1653183" y="5978945"/>
            <a:ext cx="16345361" cy="1758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algn="l" defTabSz="819150">
              <a:lnSpc>
                <a:spcPct val="90000"/>
              </a:lnSpc>
              <a:defRPr sz="12000" b="0"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rPr dirty="0" err="1"/>
              <a:t>IJsfontein</a:t>
            </a:r>
            <a:endParaRPr dirty="0"/>
          </a:p>
        </p:txBody>
      </p:sp>
      <p:pic>
        <p:nvPicPr>
          <p:cNvPr id="6" name="Graphic 4" descr="Graphic 4">
            <a:extLst>
              <a:ext uri="{FF2B5EF4-FFF2-40B4-BE49-F238E27FC236}">
                <a16:creationId xmlns:a16="http://schemas.microsoft.com/office/drawing/2014/main" id="{C7A44B65-BC7F-4A0F-A718-E8E1CA06E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4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Let’s play!"/>
          <p:cNvSpPr txBox="1"/>
          <p:nvPr/>
        </p:nvSpPr>
        <p:spPr>
          <a:xfrm>
            <a:off x="1653183" y="5928145"/>
            <a:ext cx="16345361" cy="1859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algn="l" defTabSz="819150">
              <a:lnSpc>
                <a:spcPct val="90000"/>
              </a:lnSpc>
              <a:defRPr sz="12000" b="0"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rPr dirty="0"/>
              <a:t>Let’s play!</a:t>
            </a:r>
          </a:p>
        </p:txBody>
      </p:sp>
      <p:pic>
        <p:nvPicPr>
          <p:cNvPr id="2" name="Graphic 2" descr="Graphic 2">
            <a:extLst>
              <a:ext uri="{FF2B5EF4-FFF2-40B4-BE49-F238E27FC236}">
                <a16:creationId xmlns:a16="http://schemas.microsoft.com/office/drawing/2014/main" id="{DF6AB6B7-8E2C-4892-AA17-33DBA5040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2" descr="Picture Placeholder 2">
            <a:extLst>
              <a:ext uri="{FF2B5EF4-FFF2-40B4-BE49-F238E27FC236}">
                <a16:creationId xmlns:a16="http://schemas.microsoft.com/office/drawing/2014/main" id="{BF03A876-EC1D-46FE-9196-A4FC1C3A14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312" r="12812"/>
          <a:stretch>
            <a:fillRect/>
          </a:stretch>
        </p:blipFill>
        <p:spPr>
          <a:xfrm>
            <a:off x="13068300" y="0"/>
            <a:ext cx="11315700" cy="13716000"/>
          </a:xfrm>
          <a:prstGeom prst="rect">
            <a:avLst/>
          </a:prstGeom>
        </p:spPr>
      </p:pic>
      <p:sp>
        <p:nvSpPr>
          <p:cNvPr id="6" name="Vrije vorm: vorm 5">
            <a:extLst>
              <a:ext uri="{FF2B5EF4-FFF2-40B4-BE49-F238E27FC236}">
                <a16:creationId xmlns:a16="http://schemas.microsoft.com/office/drawing/2014/main" id="{CD63F8E9-D7F2-4974-82C3-4587B01D3596}"/>
              </a:ext>
            </a:extLst>
          </p:cNvPr>
          <p:cNvSpPr/>
          <p:nvPr/>
        </p:nvSpPr>
        <p:spPr>
          <a:xfrm>
            <a:off x="0" y="-35720"/>
            <a:ext cx="14808200" cy="13766800"/>
          </a:xfrm>
          <a:custGeom>
            <a:avLst/>
            <a:gdLst>
              <a:gd name="connsiteX0" fmla="*/ 0 w 14808200"/>
              <a:gd name="connsiteY0" fmla="*/ 0 h 13766800"/>
              <a:gd name="connsiteX1" fmla="*/ 14808200 w 14808200"/>
              <a:gd name="connsiteY1" fmla="*/ 0 h 13766800"/>
              <a:gd name="connsiteX2" fmla="*/ 13169900 w 14808200"/>
              <a:gd name="connsiteY2" fmla="*/ 13766800 h 13766800"/>
              <a:gd name="connsiteX3" fmla="*/ 38100 w 14808200"/>
              <a:gd name="connsiteY3" fmla="*/ 13766800 h 13766800"/>
              <a:gd name="connsiteX4" fmla="*/ 38100 w 14808200"/>
              <a:gd name="connsiteY4" fmla="*/ 38100 h 13766800"/>
              <a:gd name="connsiteX5" fmla="*/ 0 w 14808200"/>
              <a:gd name="connsiteY5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08200" h="13766800">
                <a:moveTo>
                  <a:pt x="0" y="0"/>
                </a:moveTo>
                <a:lnTo>
                  <a:pt x="14808200" y="0"/>
                </a:lnTo>
                <a:lnTo>
                  <a:pt x="13169900" y="13766800"/>
                </a:lnTo>
                <a:lnTo>
                  <a:pt x="38100" y="13766800"/>
                </a:lnTo>
                <a:lnTo>
                  <a:pt x="381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pic>
        <p:nvPicPr>
          <p:cNvPr id="7" name="Graphic 4" descr="Graphic 4">
            <a:extLst>
              <a:ext uri="{FF2B5EF4-FFF2-40B4-BE49-F238E27FC236}">
                <a16:creationId xmlns:a16="http://schemas.microsoft.com/office/drawing/2014/main" id="{34454496-3752-4259-A3AB-A71AA3165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4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  <p:sp>
        <p:nvSpPr>
          <p:cNvPr id="613" name="TextBox 16"/>
          <p:cNvSpPr txBox="1"/>
          <p:nvPr/>
        </p:nvSpPr>
        <p:spPr>
          <a:xfrm>
            <a:off x="1651000" y="3175025"/>
            <a:ext cx="10922000" cy="6032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819150">
              <a:buFont typeface="Arial"/>
              <a:defRPr sz="5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t>Contact</a:t>
            </a:r>
          </a:p>
          <a:p>
            <a:pPr algn="l" defTabSz="81915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/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pPr>
            <a:r>
              <a:t>Veronique de Winther</a:t>
            </a:r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pPr>
            <a:r>
              <a:t>Anko Elzes</a:t>
            </a:r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endParaRPr/>
          </a:p>
          <a:p>
            <a:pPr algn="l">
              <a:lnSpc>
                <a:spcPct val="130000"/>
              </a:lnSpc>
              <a:defRPr sz="3600" b="0">
                <a:solidFill>
                  <a:srgbClr val="BF5435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veronique@ijsfontein.nl</a:t>
            </a:r>
          </a:p>
          <a:p>
            <a:pPr algn="l">
              <a:lnSpc>
                <a:spcPct val="130000"/>
              </a:lnSpc>
              <a:defRPr sz="3600" b="0">
                <a:solidFill>
                  <a:srgbClr val="BF5435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anko@ijsfontein.nl</a:t>
            </a:r>
          </a:p>
          <a:p>
            <a:pPr algn="l">
              <a:lnSpc>
                <a:spcPct val="130000"/>
              </a:lnSpc>
              <a:defRPr sz="3600" b="0">
                <a:solidFill>
                  <a:srgbClr val="BF5435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+31 20 33 00 111</a:t>
            </a:r>
          </a:p>
        </p:txBody>
      </p:sp>
      <p:sp>
        <p:nvSpPr>
          <p:cNvPr id="614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Let’s play!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Picture Placeholder 5"/>
          <p:cNvGrpSpPr/>
          <p:nvPr/>
        </p:nvGrpSpPr>
        <p:grpSpPr>
          <a:xfrm>
            <a:off x="0" y="0"/>
            <a:ext cx="24384000" cy="13716000"/>
            <a:chOff x="0" y="0"/>
            <a:chExt cx="24384000" cy="13716000"/>
          </a:xfrm>
        </p:grpSpPr>
        <p:sp>
          <p:nvSpPr>
            <p:cNvPr id="251" name="Rectangle"/>
            <p:cNvSpPr/>
            <p:nvPr/>
          </p:nvSpPr>
          <p:spPr>
            <a:xfrm>
              <a:off x="0" y="0"/>
              <a:ext cx="24384000" cy="13716000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82550" algn="l" defTabSz="1828800">
                <a:lnSpc>
                  <a:spcPct val="130000"/>
                </a:lnSpc>
                <a:buSzPct val="100000"/>
                <a:buFont typeface="Arial"/>
                <a:buChar char="●"/>
                <a:defRPr sz="3600" b="0">
                  <a:solidFill>
                    <a:srgbClr val="399DA8"/>
                  </a:solidFill>
                  <a:latin typeface="Roboto"/>
                  <a:ea typeface="Roboto"/>
                  <a:cs typeface="Roboto"/>
                  <a:sym typeface="Roboto"/>
                </a:defRPr>
              </a:pPr>
              <a:endParaRPr/>
            </a:p>
          </p:txBody>
        </p:sp>
        <p:pic>
          <p:nvPicPr>
            <p:cNvPr id="252" name="image20.png" descr="image20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4384000" cy="1371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54" name="Graphic 9" descr="Graphic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53465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IJsfontein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Picture Placeholder 33" descr="Picture Placeholder 33"/>
          <p:cNvPicPr>
            <a:picLocks noChangeAspect="1"/>
          </p:cNvPicPr>
          <p:nvPr/>
        </p:nvPicPr>
        <p:blipFill>
          <a:blip r:embed="rId2"/>
          <a:srcRect l="15733" r="22662"/>
          <a:stretch>
            <a:fillRect/>
          </a:stretch>
        </p:blipFill>
        <p:spPr>
          <a:xfrm>
            <a:off x="13090402" y="-26988"/>
            <a:ext cx="11293476" cy="1374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94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3094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5" name="Vrije vorm: vorm 4">
            <a:extLst>
              <a:ext uri="{FF2B5EF4-FFF2-40B4-BE49-F238E27FC236}">
                <a16:creationId xmlns:a16="http://schemas.microsoft.com/office/drawing/2014/main" id="{6A81B97D-2429-4208-AEFC-B452ED1BB393}"/>
              </a:ext>
            </a:extLst>
          </p:cNvPr>
          <p:cNvSpPr/>
          <p:nvPr/>
        </p:nvSpPr>
        <p:spPr>
          <a:xfrm>
            <a:off x="0" y="-35720"/>
            <a:ext cx="14808200" cy="13766800"/>
          </a:xfrm>
          <a:custGeom>
            <a:avLst/>
            <a:gdLst>
              <a:gd name="connsiteX0" fmla="*/ 0 w 14808200"/>
              <a:gd name="connsiteY0" fmla="*/ 0 h 13766800"/>
              <a:gd name="connsiteX1" fmla="*/ 14808200 w 14808200"/>
              <a:gd name="connsiteY1" fmla="*/ 0 h 13766800"/>
              <a:gd name="connsiteX2" fmla="*/ 13169900 w 14808200"/>
              <a:gd name="connsiteY2" fmla="*/ 13766800 h 13766800"/>
              <a:gd name="connsiteX3" fmla="*/ 38100 w 14808200"/>
              <a:gd name="connsiteY3" fmla="*/ 13766800 h 13766800"/>
              <a:gd name="connsiteX4" fmla="*/ 38100 w 14808200"/>
              <a:gd name="connsiteY4" fmla="*/ 38100 h 13766800"/>
              <a:gd name="connsiteX5" fmla="*/ 0 w 14808200"/>
              <a:gd name="connsiteY5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08200" h="13766800">
                <a:moveTo>
                  <a:pt x="0" y="0"/>
                </a:moveTo>
                <a:lnTo>
                  <a:pt x="14808200" y="0"/>
                </a:lnTo>
                <a:lnTo>
                  <a:pt x="13169900" y="13766800"/>
                </a:lnTo>
                <a:lnTo>
                  <a:pt x="38100" y="13766800"/>
                </a:lnTo>
                <a:lnTo>
                  <a:pt x="381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58" name="TextBox 16"/>
          <p:cNvSpPr txBox="1"/>
          <p:nvPr/>
        </p:nvSpPr>
        <p:spPr>
          <a:xfrm>
            <a:off x="1651000" y="2032025"/>
            <a:ext cx="10922000" cy="7947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819150">
              <a:buFont typeface="Arial"/>
              <a:defRPr sz="5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 err="1"/>
              <a:t>Inhoud</a:t>
            </a:r>
            <a:endParaRPr dirty="0"/>
          </a:p>
          <a:p>
            <a:pPr algn="l" defTabSz="81915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 dirty="0"/>
          </a:p>
          <a:p>
            <a:pPr algn="l">
              <a:lnSpc>
                <a:spcPct val="130000"/>
              </a:lnSpc>
              <a:defRPr sz="4000" b="0">
                <a:solidFill>
                  <a:srgbClr val="399DA8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pPr>
            <a:r>
              <a:rPr dirty="0"/>
              <a:t>Professionals</a:t>
            </a:r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/>
              <a:t>Commercial, public services</a:t>
            </a:r>
          </a:p>
          <a:p>
            <a:pPr algn="l">
              <a:lnSpc>
                <a:spcPct val="130000"/>
              </a:lnSpc>
              <a:defRPr sz="4000" b="0">
                <a:solidFill>
                  <a:srgbClr val="399DA8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pPr>
            <a:r>
              <a:rPr dirty="0"/>
              <a:t>Spaces</a:t>
            </a:r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/>
              <a:t>Interaction in (public) space</a:t>
            </a:r>
          </a:p>
          <a:p>
            <a:pPr algn="l">
              <a:lnSpc>
                <a:spcPct val="130000"/>
              </a:lnSpc>
              <a:defRPr sz="4000" b="0">
                <a:solidFill>
                  <a:srgbClr val="399DA8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pPr>
            <a:r>
              <a:rPr dirty="0"/>
              <a:t>Young</a:t>
            </a:r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/>
              <a:t>Children and youngsters age 5-25</a:t>
            </a:r>
          </a:p>
          <a:p>
            <a:pPr algn="l">
              <a:lnSpc>
                <a:spcPct val="130000"/>
              </a:lnSpc>
              <a:defRPr sz="4000" b="0">
                <a:solidFill>
                  <a:srgbClr val="399DA8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pPr>
            <a:r>
              <a:rPr dirty="0"/>
              <a:t>Health</a:t>
            </a:r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/>
              <a:t>Health - prevention, care &amp; cure</a:t>
            </a:r>
          </a:p>
        </p:txBody>
      </p:sp>
      <p:sp>
        <p:nvSpPr>
          <p:cNvPr id="260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rPr dirty="0" err="1"/>
              <a:t>IJsfontein</a:t>
            </a:r>
            <a:endParaRPr dirty="0"/>
          </a:p>
        </p:txBody>
      </p:sp>
      <p:pic>
        <p:nvPicPr>
          <p:cNvPr id="7" name="Graphic 4" descr="Graphic 4">
            <a:extLst>
              <a:ext uri="{FF2B5EF4-FFF2-40B4-BE49-F238E27FC236}">
                <a16:creationId xmlns:a16="http://schemas.microsoft.com/office/drawing/2014/main" id="{4FF84CEC-4B4A-4BE1-B934-E74E3D715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4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Verticaal…"/>
          <p:cNvSpPr txBox="1"/>
          <p:nvPr/>
        </p:nvSpPr>
        <p:spPr>
          <a:xfrm>
            <a:off x="1653183" y="5439195"/>
            <a:ext cx="16345361" cy="28376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l" defTabSz="819150">
              <a:lnSpc>
                <a:spcPct val="90000"/>
              </a:lnSpc>
              <a:defRPr sz="12000" b="0"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 err="1"/>
              <a:t>Verticaal</a:t>
            </a:r>
            <a:endParaRPr dirty="0"/>
          </a:p>
          <a:p>
            <a:pPr algn="l" defTabSz="819150">
              <a:lnSpc>
                <a:spcPct val="90000"/>
              </a:lnSpc>
              <a:defRPr sz="6600" b="0">
                <a:latin typeface="Roboto Slab Regular"/>
                <a:ea typeface="Roboto Slab Regular"/>
                <a:cs typeface="Roboto Slab Regular"/>
                <a:sym typeface="Roboto Slab Regular"/>
              </a:defRPr>
            </a:pPr>
            <a:r>
              <a:rPr dirty="0" err="1"/>
              <a:t>Afbeelding</a:t>
            </a:r>
            <a:r>
              <a:rPr dirty="0"/>
              <a:t> </a:t>
            </a:r>
            <a:r>
              <a:rPr dirty="0" err="1"/>
              <a:t>rechts</a:t>
            </a:r>
            <a:endParaRPr dirty="0"/>
          </a:p>
        </p:txBody>
      </p:sp>
      <p:pic>
        <p:nvPicPr>
          <p:cNvPr id="2" name="Graphic 4" descr="Graphic 4">
            <a:extLst>
              <a:ext uri="{FF2B5EF4-FFF2-40B4-BE49-F238E27FC236}">
                <a16:creationId xmlns:a16="http://schemas.microsoft.com/office/drawing/2014/main" id="{C3265CAD-A168-451B-8894-7336C8A04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3464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Picture Placeholder 33" descr="Picture Placeholder 33"/>
          <p:cNvPicPr>
            <a:picLocks noChangeAspect="1"/>
          </p:cNvPicPr>
          <p:nvPr/>
        </p:nvPicPr>
        <p:blipFill>
          <a:blip r:embed="rId2"/>
          <a:srcRect l="15733" r="22662"/>
          <a:stretch>
            <a:fillRect/>
          </a:stretch>
        </p:blipFill>
        <p:spPr>
          <a:xfrm>
            <a:off x="13090402" y="-26988"/>
            <a:ext cx="11293476" cy="1374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94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3094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" name="Vrije vorm: vorm 2">
            <a:extLst>
              <a:ext uri="{FF2B5EF4-FFF2-40B4-BE49-F238E27FC236}">
                <a16:creationId xmlns:a16="http://schemas.microsoft.com/office/drawing/2014/main" id="{E0B63F6F-D68C-4C99-B926-DD0BAEFE940E}"/>
              </a:ext>
            </a:extLst>
          </p:cNvPr>
          <p:cNvSpPr/>
          <p:nvPr/>
        </p:nvSpPr>
        <p:spPr>
          <a:xfrm>
            <a:off x="0" y="-35720"/>
            <a:ext cx="14808200" cy="13766800"/>
          </a:xfrm>
          <a:custGeom>
            <a:avLst/>
            <a:gdLst>
              <a:gd name="connsiteX0" fmla="*/ 0 w 14808200"/>
              <a:gd name="connsiteY0" fmla="*/ 0 h 13766800"/>
              <a:gd name="connsiteX1" fmla="*/ 14808200 w 14808200"/>
              <a:gd name="connsiteY1" fmla="*/ 0 h 13766800"/>
              <a:gd name="connsiteX2" fmla="*/ 13169900 w 14808200"/>
              <a:gd name="connsiteY2" fmla="*/ 13766800 h 13766800"/>
              <a:gd name="connsiteX3" fmla="*/ 38100 w 14808200"/>
              <a:gd name="connsiteY3" fmla="*/ 13766800 h 13766800"/>
              <a:gd name="connsiteX4" fmla="*/ 38100 w 14808200"/>
              <a:gd name="connsiteY4" fmla="*/ 38100 h 13766800"/>
              <a:gd name="connsiteX5" fmla="*/ 0 w 14808200"/>
              <a:gd name="connsiteY5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08200" h="13766800">
                <a:moveTo>
                  <a:pt x="0" y="0"/>
                </a:moveTo>
                <a:lnTo>
                  <a:pt x="14808200" y="0"/>
                </a:lnTo>
                <a:lnTo>
                  <a:pt x="13169900" y="13766800"/>
                </a:lnTo>
                <a:lnTo>
                  <a:pt x="38100" y="13766800"/>
                </a:lnTo>
                <a:lnTo>
                  <a:pt x="381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65" name="TextBox 12"/>
          <p:cNvSpPr txBox="1"/>
          <p:nvPr/>
        </p:nvSpPr>
        <p:spPr>
          <a:xfrm>
            <a:off x="1652434" y="3179055"/>
            <a:ext cx="10922001" cy="6200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1828800">
              <a:buFont typeface="Arial"/>
              <a:defRPr sz="80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/>
              <a:t>Playful Solutions</a:t>
            </a:r>
            <a:endParaRPr dirty="0">
              <a:solidFill>
                <a:srgbClr val="8B8875"/>
              </a:solidFill>
            </a:endParaRPr>
          </a:p>
          <a:p>
            <a:pPr algn="l" defTabSz="1828800">
              <a:buFont typeface="Arial"/>
              <a:defRPr sz="80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/>
              <a:t>Serious Impact</a:t>
            </a:r>
          </a:p>
          <a:p>
            <a:pPr algn="l" defTabSz="182880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 dirty="0"/>
          </a:p>
          <a:p>
            <a:pPr marL="635000" indent="-635000" algn="l">
              <a:lnSpc>
                <a:spcPct val="130000"/>
              </a:lnSpc>
              <a:buSzPct val="100000"/>
              <a:buChar char="•"/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/>
              <a:t>Professionals - commercial, public services</a:t>
            </a:r>
          </a:p>
          <a:p>
            <a:pPr marL="635000" indent="-635000" algn="l">
              <a:lnSpc>
                <a:spcPct val="130000"/>
              </a:lnSpc>
              <a:buSzPct val="100000"/>
              <a:buChar char="•"/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/>
              <a:t>Spaces - interaction in (public) space</a:t>
            </a:r>
          </a:p>
          <a:p>
            <a:pPr marL="635000" indent="-635000" algn="l">
              <a:lnSpc>
                <a:spcPct val="130000"/>
              </a:lnSpc>
              <a:buSzPct val="100000"/>
              <a:buChar char="•"/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/>
              <a:t>Young - Children and youngsters age 5-25</a:t>
            </a:r>
          </a:p>
          <a:p>
            <a:pPr marL="635000" indent="-635000" algn="l">
              <a:lnSpc>
                <a:spcPct val="130000"/>
              </a:lnSpc>
              <a:buSzPct val="100000"/>
              <a:buChar char="•"/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/>
              <a:t>Health - prevention, care &amp; cure</a:t>
            </a:r>
          </a:p>
        </p:txBody>
      </p:sp>
      <p:sp>
        <p:nvSpPr>
          <p:cNvPr id="267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Verticaal</a:t>
            </a:r>
          </a:p>
        </p:txBody>
      </p:sp>
      <p:pic>
        <p:nvPicPr>
          <p:cNvPr id="4" name="Graphic 4" descr="Graphic 4">
            <a:extLst>
              <a:ext uri="{FF2B5EF4-FFF2-40B4-BE49-F238E27FC236}">
                <a16:creationId xmlns:a16="http://schemas.microsoft.com/office/drawing/2014/main" id="{293181EB-FBDF-4A4C-9021-219F8AAB9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4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5312" r="1281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Vrije vorm: vorm 1">
            <a:extLst>
              <a:ext uri="{FF2B5EF4-FFF2-40B4-BE49-F238E27FC236}">
                <a16:creationId xmlns:a16="http://schemas.microsoft.com/office/drawing/2014/main" id="{A20529C4-E283-40D5-BE26-887218FE3C22}"/>
              </a:ext>
            </a:extLst>
          </p:cNvPr>
          <p:cNvSpPr/>
          <p:nvPr/>
        </p:nvSpPr>
        <p:spPr>
          <a:xfrm>
            <a:off x="0" y="-35720"/>
            <a:ext cx="14808200" cy="13766800"/>
          </a:xfrm>
          <a:custGeom>
            <a:avLst/>
            <a:gdLst>
              <a:gd name="connsiteX0" fmla="*/ 0 w 14808200"/>
              <a:gd name="connsiteY0" fmla="*/ 0 h 13766800"/>
              <a:gd name="connsiteX1" fmla="*/ 14808200 w 14808200"/>
              <a:gd name="connsiteY1" fmla="*/ 0 h 13766800"/>
              <a:gd name="connsiteX2" fmla="*/ 13169900 w 14808200"/>
              <a:gd name="connsiteY2" fmla="*/ 13766800 h 13766800"/>
              <a:gd name="connsiteX3" fmla="*/ 38100 w 14808200"/>
              <a:gd name="connsiteY3" fmla="*/ 13766800 h 13766800"/>
              <a:gd name="connsiteX4" fmla="*/ 38100 w 14808200"/>
              <a:gd name="connsiteY4" fmla="*/ 38100 h 13766800"/>
              <a:gd name="connsiteX5" fmla="*/ 0 w 14808200"/>
              <a:gd name="connsiteY5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08200" h="13766800">
                <a:moveTo>
                  <a:pt x="0" y="0"/>
                </a:moveTo>
                <a:lnTo>
                  <a:pt x="14808200" y="0"/>
                </a:lnTo>
                <a:lnTo>
                  <a:pt x="13169900" y="13766800"/>
                </a:lnTo>
                <a:lnTo>
                  <a:pt x="38100" y="13766800"/>
                </a:lnTo>
                <a:lnTo>
                  <a:pt x="381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EFEDE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70" name="TextBox 12"/>
          <p:cNvSpPr txBox="1"/>
          <p:nvPr/>
        </p:nvSpPr>
        <p:spPr>
          <a:xfrm>
            <a:off x="1652434" y="3179055"/>
            <a:ext cx="10922001" cy="6200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1828800">
              <a:buFont typeface="Arial"/>
              <a:defRPr sz="80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t>Playful Solutions</a:t>
            </a:r>
            <a:endParaRPr>
              <a:solidFill>
                <a:srgbClr val="8B8875"/>
              </a:solidFill>
            </a:endParaRPr>
          </a:p>
          <a:p>
            <a:pPr algn="l" defTabSz="1828800">
              <a:buFont typeface="Arial"/>
              <a:defRPr sz="80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t>Serious Impact</a:t>
            </a:r>
          </a:p>
          <a:p>
            <a:pPr algn="l" defTabSz="182880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/>
          </a:p>
          <a:p>
            <a:pPr marL="635000" indent="-635000" algn="l">
              <a:lnSpc>
                <a:spcPct val="130000"/>
              </a:lnSpc>
              <a:buSzPct val="100000"/>
              <a:buChar char="•"/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b="1"/>
              <a:t>Professionals</a:t>
            </a:r>
            <a:r>
              <a:t> - commercial, public services</a:t>
            </a:r>
          </a:p>
          <a:p>
            <a:pPr marL="635000" indent="-635000" algn="l">
              <a:lnSpc>
                <a:spcPct val="130000"/>
              </a:lnSpc>
              <a:buSzPct val="100000"/>
              <a:buChar char="•"/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b="1"/>
              <a:t>Spaces</a:t>
            </a:r>
            <a:r>
              <a:t> - interaction in (public) space</a:t>
            </a:r>
          </a:p>
          <a:p>
            <a:pPr marL="635000" indent="-635000" algn="l">
              <a:lnSpc>
                <a:spcPct val="130000"/>
              </a:lnSpc>
              <a:buSzPct val="100000"/>
              <a:buChar char="•"/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b="1"/>
              <a:t>Young</a:t>
            </a:r>
            <a:r>
              <a:t> - children and youngsters age 5-25</a:t>
            </a:r>
          </a:p>
          <a:p>
            <a:pPr marL="635000" indent="-635000" algn="l">
              <a:lnSpc>
                <a:spcPct val="130000"/>
              </a:lnSpc>
              <a:buSzPct val="100000"/>
              <a:buChar char="•"/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b="1"/>
              <a:t>Health</a:t>
            </a:r>
            <a:r>
              <a:t> - prevention, care &amp; cure</a:t>
            </a:r>
          </a:p>
        </p:txBody>
      </p:sp>
      <p:sp>
        <p:nvSpPr>
          <p:cNvPr id="271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Verticaal</a:t>
            </a:r>
          </a:p>
        </p:txBody>
      </p:sp>
      <p:pic>
        <p:nvPicPr>
          <p:cNvPr id="3" name="Graphic 4" descr="Graphic 4">
            <a:extLst>
              <a:ext uri="{FF2B5EF4-FFF2-40B4-BE49-F238E27FC236}">
                <a16:creationId xmlns:a16="http://schemas.microsoft.com/office/drawing/2014/main" id="{EE59D91C-1B71-4E5C-8592-C1776F5AD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4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2" descr="Picture Placeholder 2">
            <a:extLst>
              <a:ext uri="{FF2B5EF4-FFF2-40B4-BE49-F238E27FC236}">
                <a16:creationId xmlns:a16="http://schemas.microsoft.com/office/drawing/2014/main" id="{C47B3B03-D55F-40AB-9837-C101562C3594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5312" r="12812"/>
          <a:stretch>
            <a:fillRect/>
          </a:stretch>
        </p:blipFill>
        <p:spPr>
          <a:xfrm>
            <a:off x="13068300" y="0"/>
            <a:ext cx="11315700" cy="13716000"/>
          </a:xfrm>
          <a:prstGeom prst="rect">
            <a:avLst/>
          </a:prstGeom>
        </p:spPr>
      </p:pic>
      <p:sp>
        <p:nvSpPr>
          <p:cNvPr id="274" name="TextBox 16"/>
          <p:cNvSpPr txBox="1"/>
          <p:nvPr/>
        </p:nvSpPr>
        <p:spPr>
          <a:xfrm>
            <a:off x="1651000" y="2032025"/>
            <a:ext cx="10922000" cy="236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819150">
              <a:buFont typeface="Arial"/>
              <a:defRPr sz="5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dirty="0" err="1"/>
              <a:t>Dit</a:t>
            </a:r>
            <a:r>
              <a:rPr dirty="0"/>
              <a:t> is de IO template</a:t>
            </a:r>
          </a:p>
          <a:p>
            <a:pPr algn="l" defTabSz="819150">
              <a:lnSpc>
                <a:spcPct val="130000"/>
              </a:lnSpc>
              <a:buFont typeface="Arial"/>
              <a:defRPr sz="3600" b="0">
                <a:solidFill>
                  <a:srgbClr val="399DA8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endParaRPr dirty="0"/>
          </a:p>
          <a:p>
            <a:pPr algn="l">
              <a:lnSpc>
                <a:spcPct val="130000"/>
              </a:lnSpc>
              <a:defRPr sz="3600" b="0">
                <a:solidFill>
                  <a:srgbClr val="918F8A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rPr dirty="0" err="1"/>
              <a:t>Dit</a:t>
            </a:r>
            <a:r>
              <a:rPr dirty="0"/>
              <a:t> is het IO template.</a:t>
            </a:r>
          </a:p>
        </p:txBody>
      </p:sp>
      <p:sp>
        <p:nvSpPr>
          <p:cNvPr id="276" name="TextBox 16"/>
          <p:cNvSpPr txBox="1"/>
          <p:nvPr/>
        </p:nvSpPr>
        <p:spPr>
          <a:xfrm>
            <a:off x="1651000" y="1016025"/>
            <a:ext cx="10922000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 defTabSz="1828800">
              <a:buFont typeface="Arial"/>
              <a:defRPr b="0">
                <a:solidFill>
                  <a:srgbClr val="BDBCB9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r>
              <a:t>Verticaal</a:t>
            </a:r>
          </a:p>
        </p:txBody>
      </p:sp>
      <p:pic>
        <p:nvPicPr>
          <p:cNvPr id="3" name="Graphic 4" descr="Graphic 4">
            <a:extLst>
              <a:ext uri="{FF2B5EF4-FFF2-40B4-BE49-F238E27FC236}">
                <a16:creationId xmlns:a16="http://schemas.microsoft.com/office/drawing/2014/main" id="{76977A31-31C2-4B99-A3E6-172BF7696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3464" y="12175524"/>
            <a:ext cx="2473883" cy="612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388</Words>
  <Application>Microsoft Office PowerPoint</Application>
  <PresentationFormat>Aangepast</PresentationFormat>
  <Paragraphs>113</Paragraphs>
  <Slides>32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32</vt:i4>
      </vt:variant>
    </vt:vector>
  </HeadingPairs>
  <TitlesOfParts>
    <vt:vector size="42" baseType="lpstr">
      <vt:lpstr>Arial</vt:lpstr>
      <vt:lpstr>Helvetica Neue</vt:lpstr>
      <vt:lpstr>Helvetica Neue Medium</vt:lpstr>
      <vt:lpstr>Roboto</vt:lpstr>
      <vt:lpstr>Roboto Light</vt:lpstr>
      <vt:lpstr>Roboto Medium</vt:lpstr>
      <vt:lpstr>Roboto Slab Bold</vt:lpstr>
      <vt:lpstr>Roboto Slab Light</vt:lpstr>
      <vt:lpstr>Roboto Slab Regular</vt:lpstr>
      <vt:lpstr>Black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Welcome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cp:lastModifiedBy>Tarmijn _</cp:lastModifiedBy>
  <cp:revision>5</cp:revision>
  <dcterms:modified xsi:type="dcterms:W3CDTF">2020-08-25T10:58:08Z</dcterms:modified>
</cp:coreProperties>
</file>