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20"/>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Outfit" pitchFamily="2" charset="0"/>
      <p:regular r:id="rId21"/>
      <p:bold r:id="rId22"/>
    </p:embeddedFont>
    <p:embeddedFont>
      <p:font typeface="Outfit ExtraBold" pitchFamily="2" charset="0"/>
      <p:bold r:id="rId23"/>
    </p:embeddedFont>
    <p:embeddedFont>
      <p:font typeface="Outfit Light" pitchFamily="2" charset="0"/>
      <p:regular r:id="rId24"/>
      <p:bold r:id="rId25"/>
    </p:embeddedFont>
    <p:embeddedFont>
      <p:font typeface="Outfit Medium" pitchFamily="2"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4" d="100"/>
          <a:sy n="194" d="100"/>
        </p:scale>
        <p:origin x="329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ff67dd73e0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ff67dd73e0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ff67dd73e0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ff67dd73e0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fe7bda4d0a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fe7bda4d0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fe7bda4d0a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fe7bda4d0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fe7bda4d0a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fe7bda4d0a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fe7bda4d0a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fe7bda4d0a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fe7bda4d0a_0_2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fe7bda4d0a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fe7bda4d0a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fe7bda4d0a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fe7bda4d0a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fe7bda4d0a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fe7bda4d0a_0_2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fe7bda4d0a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fe7bda4d0a_0_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fe7bda4d0a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fe7bda4d0a_0_2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fe7bda4d0a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fe7bda4d0a_0_3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fe7bda4d0a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fe7bda4d0a_0_3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fe7bda4d0a_0_3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fe7bda4d0a_0_3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fe7bda4d0a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fe91e6f202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fe91e6f20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fe91e6f20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fe91e6f20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fe91e6f202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fe91e6f202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Cover"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a:spLocks noGrp="1"/>
          </p:cNvSpPr>
          <p:nvPr>
            <p:ph type="pic" idx="2"/>
          </p:nvPr>
        </p:nvSpPr>
        <p:spPr>
          <a:xfrm>
            <a:off x="1633950" y="0"/>
            <a:ext cx="7509900" cy="5143500"/>
          </a:xfrm>
          <a:prstGeom prst="rect">
            <a:avLst/>
          </a:prstGeom>
          <a:noFill/>
          <a:ln>
            <a:noFill/>
          </a:ln>
        </p:spPr>
      </p:sp>
      <p:sp>
        <p:nvSpPr>
          <p:cNvPr id="10" name="Google Shape;10;p2"/>
          <p:cNvSpPr>
            <a:spLocks noGrp="1"/>
          </p:cNvSpPr>
          <p:nvPr>
            <p:ph type="pic" idx="3"/>
          </p:nvPr>
        </p:nvSpPr>
        <p:spPr>
          <a:xfrm>
            <a:off x="-9275" y="6200"/>
            <a:ext cx="7083300" cy="5143500"/>
          </a:xfrm>
          <a:prstGeom prst="rect">
            <a:avLst/>
          </a:prstGeom>
          <a:noFill/>
          <a:ln>
            <a:noFill/>
          </a:ln>
        </p:spPr>
      </p:sp>
      <p:sp>
        <p:nvSpPr>
          <p:cNvPr id="11" name="Google Shape;11;p2"/>
          <p:cNvSpPr txBox="1">
            <a:spLocks noGrp="1"/>
          </p:cNvSpPr>
          <p:nvPr>
            <p:ph type="ctrTitle"/>
          </p:nvPr>
        </p:nvSpPr>
        <p:spPr>
          <a:xfrm>
            <a:off x="311703" y="2615535"/>
            <a:ext cx="5714100" cy="2052600"/>
          </a:xfrm>
          <a:prstGeom prst="rect">
            <a:avLst/>
          </a:prstGeom>
          <a:effectLst>
            <a:outerShdw blurRad="57150" dist="19050" dir="5400000" algn="bl" rotWithShape="0">
              <a:srgbClr val="000000">
                <a:alpha val="20000"/>
              </a:srgbClr>
            </a:outerShdw>
          </a:effectLst>
        </p:spPr>
        <p:txBody>
          <a:bodyPr spcFirstLastPara="1" wrap="square" lIns="91425" tIns="91425" rIns="91425" bIns="91425" anchor="t" anchorCtr="0">
            <a:noAutofit/>
          </a:bodyPr>
          <a:lstStyle>
            <a:lvl1pPr lvl="0">
              <a:lnSpc>
                <a:spcPct val="80000"/>
              </a:lnSpc>
              <a:spcBef>
                <a:spcPts val="0"/>
              </a:spcBef>
              <a:spcAft>
                <a:spcPts val="0"/>
              </a:spcAft>
              <a:buClr>
                <a:schemeClr val="lt2"/>
              </a:buClr>
              <a:buSzPts val="5000"/>
              <a:buFont typeface="Outfit ExtraBold"/>
              <a:buNone/>
              <a:defRPr>
                <a:solidFill>
                  <a:schemeClr val="lt2"/>
                </a:solidFill>
                <a:latin typeface="Outfit ExtraBold"/>
                <a:ea typeface="Outfit ExtraBold"/>
                <a:cs typeface="Outfit ExtraBold"/>
                <a:sym typeface="Outfit ExtraBold"/>
              </a:defRPr>
            </a:lvl1pPr>
            <a:lvl2pPr lvl="1">
              <a:spcBef>
                <a:spcPts val="0"/>
              </a:spcBef>
              <a:spcAft>
                <a:spcPts val="0"/>
              </a:spcAft>
              <a:buClr>
                <a:schemeClr val="lt2"/>
              </a:buClr>
              <a:buSzPts val="5200"/>
              <a:buNone/>
              <a:defRPr sz="5200">
                <a:solidFill>
                  <a:schemeClr val="lt2"/>
                </a:solidFill>
              </a:defRPr>
            </a:lvl2pPr>
            <a:lvl3pPr lvl="2">
              <a:spcBef>
                <a:spcPts val="0"/>
              </a:spcBef>
              <a:spcAft>
                <a:spcPts val="0"/>
              </a:spcAft>
              <a:buClr>
                <a:schemeClr val="lt2"/>
              </a:buClr>
              <a:buSzPts val="5200"/>
              <a:buNone/>
              <a:defRPr sz="5200">
                <a:solidFill>
                  <a:schemeClr val="lt2"/>
                </a:solidFill>
              </a:defRPr>
            </a:lvl3pPr>
            <a:lvl4pPr lvl="3">
              <a:spcBef>
                <a:spcPts val="0"/>
              </a:spcBef>
              <a:spcAft>
                <a:spcPts val="0"/>
              </a:spcAft>
              <a:buClr>
                <a:schemeClr val="lt2"/>
              </a:buClr>
              <a:buSzPts val="5200"/>
              <a:buNone/>
              <a:defRPr sz="5200">
                <a:solidFill>
                  <a:schemeClr val="lt2"/>
                </a:solidFill>
              </a:defRPr>
            </a:lvl4pPr>
            <a:lvl5pPr lvl="4">
              <a:spcBef>
                <a:spcPts val="0"/>
              </a:spcBef>
              <a:spcAft>
                <a:spcPts val="0"/>
              </a:spcAft>
              <a:buClr>
                <a:schemeClr val="lt2"/>
              </a:buClr>
              <a:buSzPts val="5200"/>
              <a:buNone/>
              <a:defRPr sz="5200">
                <a:solidFill>
                  <a:schemeClr val="lt2"/>
                </a:solidFill>
              </a:defRPr>
            </a:lvl5pPr>
            <a:lvl6pPr lvl="5">
              <a:spcBef>
                <a:spcPts val="0"/>
              </a:spcBef>
              <a:spcAft>
                <a:spcPts val="0"/>
              </a:spcAft>
              <a:buClr>
                <a:schemeClr val="lt2"/>
              </a:buClr>
              <a:buSzPts val="5200"/>
              <a:buNone/>
              <a:defRPr sz="5200">
                <a:solidFill>
                  <a:schemeClr val="lt2"/>
                </a:solidFill>
              </a:defRPr>
            </a:lvl6pPr>
            <a:lvl7pPr lvl="6">
              <a:spcBef>
                <a:spcPts val="0"/>
              </a:spcBef>
              <a:spcAft>
                <a:spcPts val="0"/>
              </a:spcAft>
              <a:buClr>
                <a:schemeClr val="lt2"/>
              </a:buClr>
              <a:buSzPts val="5200"/>
              <a:buNone/>
              <a:defRPr sz="5200">
                <a:solidFill>
                  <a:schemeClr val="lt2"/>
                </a:solidFill>
              </a:defRPr>
            </a:lvl7pPr>
            <a:lvl8pPr lvl="7">
              <a:spcBef>
                <a:spcPts val="0"/>
              </a:spcBef>
              <a:spcAft>
                <a:spcPts val="0"/>
              </a:spcAft>
              <a:buClr>
                <a:schemeClr val="lt2"/>
              </a:buClr>
              <a:buSzPts val="5200"/>
              <a:buNone/>
              <a:defRPr sz="5200">
                <a:solidFill>
                  <a:schemeClr val="lt2"/>
                </a:solidFill>
              </a:defRPr>
            </a:lvl8pPr>
            <a:lvl9pPr lvl="8">
              <a:spcBef>
                <a:spcPts val="0"/>
              </a:spcBef>
              <a:spcAft>
                <a:spcPts val="0"/>
              </a:spcAft>
              <a:buClr>
                <a:schemeClr val="lt2"/>
              </a:buClr>
              <a:buSzPts val="5200"/>
              <a:buNone/>
              <a:defRPr sz="5200">
                <a:solidFill>
                  <a:schemeClr val="lt2"/>
                </a:solidFill>
              </a:defRPr>
            </a:lvl9pPr>
          </a:lstStyle>
          <a:p>
            <a:endParaRPr/>
          </a:p>
        </p:txBody>
      </p:sp>
      <p:sp>
        <p:nvSpPr>
          <p:cNvPr id="12" name="Google Shape;12;p2"/>
          <p:cNvSpPr txBox="1">
            <a:spLocks noGrp="1"/>
          </p:cNvSpPr>
          <p:nvPr>
            <p:ph type="subTitle" idx="1"/>
          </p:nvPr>
        </p:nvSpPr>
        <p:spPr>
          <a:xfrm>
            <a:off x="311700" y="2243350"/>
            <a:ext cx="4580100" cy="391500"/>
          </a:xfrm>
          <a:prstGeom prst="rect">
            <a:avLst/>
          </a:prstGeom>
          <a:effectLst>
            <a:outerShdw blurRad="57150" dist="19050" dir="5400000" algn="bl" rotWithShape="0">
              <a:srgbClr val="000000">
                <a:alpha val="20000"/>
              </a:srgbClr>
            </a:outerShdw>
          </a:effectLst>
        </p:spPr>
        <p:txBody>
          <a:bodyPr spcFirstLastPara="1" wrap="square" lIns="91425" tIns="91425" rIns="91425" bIns="91425" anchor="t" anchorCtr="0">
            <a:noAutofit/>
          </a:bodyPr>
          <a:lstStyle>
            <a:lvl1pPr lvl="0">
              <a:lnSpc>
                <a:spcPct val="100000"/>
              </a:lnSpc>
              <a:spcBef>
                <a:spcPts val="0"/>
              </a:spcBef>
              <a:spcAft>
                <a:spcPts val="0"/>
              </a:spcAft>
              <a:buClr>
                <a:schemeClr val="lt2"/>
              </a:buClr>
              <a:buSzPts val="1400"/>
              <a:buFont typeface="Outfit"/>
              <a:buNone/>
              <a:defRPr sz="1400">
                <a:solidFill>
                  <a:schemeClr val="lt2"/>
                </a:solidFill>
                <a:latin typeface="Outfit"/>
                <a:ea typeface="Outfit"/>
                <a:cs typeface="Outfit"/>
                <a:sym typeface="Outfit"/>
              </a:defRPr>
            </a:lvl1pPr>
            <a:lvl2pPr lvl="1">
              <a:lnSpc>
                <a:spcPct val="100000"/>
              </a:lnSpc>
              <a:spcBef>
                <a:spcPts val="0"/>
              </a:spcBef>
              <a:spcAft>
                <a:spcPts val="0"/>
              </a:spcAft>
              <a:buClr>
                <a:schemeClr val="lt2"/>
              </a:buClr>
              <a:buSzPts val="2800"/>
              <a:buNone/>
              <a:defRPr sz="2800">
                <a:solidFill>
                  <a:schemeClr val="lt2"/>
                </a:solidFill>
              </a:defRPr>
            </a:lvl2pPr>
            <a:lvl3pPr lvl="2">
              <a:lnSpc>
                <a:spcPct val="100000"/>
              </a:lnSpc>
              <a:spcBef>
                <a:spcPts val="0"/>
              </a:spcBef>
              <a:spcAft>
                <a:spcPts val="0"/>
              </a:spcAft>
              <a:buClr>
                <a:schemeClr val="lt2"/>
              </a:buClr>
              <a:buSzPts val="2800"/>
              <a:buNone/>
              <a:defRPr sz="2800">
                <a:solidFill>
                  <a:schemeClr val="lt2"/>
                </a:solidFill>
              </a:defRPr>
            </a:lvl3pPr>
            <a:lvl4pPr lvl="3">
              <a:lnSpc>
                <a:spcPct val="100000"/>
              </a:lnSpc>
              <a:spcBef>
                <a:spcPts val="0"/>
              </a:spcBef>
              <a:spcAft>
                <a:spcPts val="0"/>
              </a:spcAft>
              <a:buClr>
                <a:schemeClr val="lt2"/>
              </a:buClr>
              <a:buSzPts val="2800"/>
              <a:buNone/>
              <a:defRPr sz="2800">
                <a:solidFill>
                  <a:schemeClr val="lt2"/>
                </a:solidFill>
              </a:defRPr>
            </a:lvl4pPr>
            <a:lvl5pPr lvl="4">
              <a:lnSpc>
                <a:spcPct val="100000"/>
              </a:lnSpc>
              <a:spcBef>
                <a:spcPts val="0"/>
              </a:spcBef>
              <a:spcAft>
                <a:spcPts val="0"/>
              </a:spcAft>
              <a:buClr>
                <a:schemeClr val="lt2"/>
              </a:buClr>
              <a:buSzPts val="2800"/>
              <a:buNone/>
              <a:defRPr sz="2800">
                <a:solidFill>
                  <a:schemeClr val="lt2"/>
                </a:solidFill>
              </a:defRPr>
            </a:lvl5pPr>
            <a:lvl6pPr lvl="5">
              <a:lnSpc>
                <a:spcPct val="100000"/>
              </a:lnSpc>
              <a:spcBef>
                <a:spcPts val="0"/>
              </a:spcBef>
              <a:spcAft>
                <a:spcPts val="0"/>
              </a:spcAft>
              <a:buClr>
                <a:schemeClr val="lt2"/>
              </a:buClr>
              <a:buSzPts val="2800"/>
              <a:buNone/>
              <a:defRPr sz="2800">
                <a:solidFill>
                  <a:schemeClr val="lt2"/>
                </a:solidFill>
              </a:defRPr>
            </a:lvl6pPr>
            <a:lvl7pPr lvl="6">
              <a:lnSpc>
                <a:spcPct val="100000"/>
              </a:lnSpc>
              <a:spcBef>
                <a:spcPts val="0"/>
              </a:spcBef>
              <a:spcAft>
                <a:spcPts val="0"/>
              </a:spcAft>
              <a:buClr>
                <a:schemeClr val="lt2"/>
              </a:buClr>
              <a:buSzPts val="2800"/>
              <a:buNone/>
              <a:defRPr sz="2800">
                <a:solidFill>
                  <a:schemeClr val="lt2"/>
                </a:solidFill>
              </a:defRPr>
            </a:lvl7pPr>
            <a:lvl8pPr lvl="7">
              <a:lnSpc>
                <a:spcPct val="100000"/>
              </a:lnSpc>
              <a:spcBef>
                <a:spcPts val="0"/>
              </a:spcBef>
              <a:spcAft>
                <a:spcPts val="0"/>
              </a:spcAft>
              <a:buClr>
                <a:schemeClr val="lt2"/>
              </a:buClr>
              <a:buSzPts val="2800"/>
              <a:buNone/>
              <a:defRPr sz="2800">
                <a:solidFill>
                  <a:schemeClr val="lt2"/>
                </a:solidFill>
              </a:defRPr>
            </a:lvl8pPr>
            <a:lvl9pPr lvl="8">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13" name="Google Shape;13;p2"/>
          <p:cNvSpPr txBox="1">
            <a:spLocks noGrp="1"/>
          </p:cNvSpPr>
          <p:nvPr>
            <p:ph type="subTitle" idx="4"/>
          </p:nvPr>
        </p:nvSpPr>
        <p:spPr>
          <a:xfrm>
            <a:off x="311700" y="4391675"/>
            <a:ext cx="5714100" cy="391500"/>
          </a:xfrm>
          <a:prstGeom prst="rect">
            <a:avLst/>
          </a:prstGeom>
          <a:effectLst>
            <a:outerShdw blurRad="57150" dist="19050" dir="5400000" algn="bl" rotWithShape="0">
              <a:srgbClr val="000000">
                <a:alpha val="20000"/>
              </a:srgbClr>
            </a:outerShdw>
          </a:effectLst>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400"/>
              <a:buFont typeface="Outfit"/>
              <a:buNone/>
              <a:defRPr sz="1400">
                <a:solidFill>
                  <a:schemeClr val="lt2"/>
                </a:solidFill>
                <a:latin typeface="Outfit"/>
                <a:ea typeface="Outfit"/>
                <a:cs typeface="Outfit"/>
                <a:sym typeface="Outfit"/>
              </a:defRPr>
            </a:lvl1pPr>
            <a:lvl2pPr lvl="1" rtl="0">
              <a:lnSpc>
                <a:spcPct val="100000"/>
              </a:lnSpc>
              <a:spcBef>
                <a:spcPts val="0"/>
              </a:spcBef>
              <a:spcAft>
                <a:spcPts val="0"/>
              </a:spcAft>
              <a:buClr>
                <a:schemeClr val="lt2"/>
              </a:buClr>
              <a:buSzPts val="2800"/>
              <a:buNone/>
              <a:defRPr sz="2800">
                <a:solidFill>
                  <a:schemeClr val="lt2"/>
                </a:solidFill>
              </a:defRPr>
            </a:lvl2pPr>
            <a:lvl3pPr lvl="2" rtl="0">
              <a:lnSpc>
                <a:spcPct val="100000"/>
              </a:lnSpc>
              <a:spcBef>
                <a:spcPts val="0"/>
              </a:spcBef>
              <a:spcAft>
                <a:spcPts val="0"/>
              </a:spcAft>
              <a:buClr>
                <a:schemeClr val="lt2"/>
              </a:buClr>
              <a:buSzPts val="2800"/>
              <a:buNone/>
              <a:defRPr sz="2800">
                <a:solidFill>
                  <a:schemeClr val="lt2"/>
                </a:solidFill>
              </a:defRPr>
            </a:lvl3pPr>
            <a:lvl4pPr lvl="3" rtl="0">
              <a:lnSpc>
                <a:spcPct val="100000"/>
              </a:lnSpc>
              <a:spcBef>
                <a:spcPts val="0"/>
              </a:spcBef>
              <a:spcAft>
                <a:spcPts val="0"/>
              </a:spcAft>
              <a:buClr>
                <a:schemeClr val="lt2"/>
              </a:buClr>
              <a:buSzPts val="2800"/>
              <a:buNone/>
              <a:defRPr sz="2800">
                <a:solidFill>
                  <a:schemeClr val="lt2"/>
                </a:solidFill>
              </a:defRPr>
            </a:lvl4pPr>
            <a:lvl5pPr lvl="4" rtl="0">
              <a:lnSpc>
                <a:spcPct val="100000"/>
              </a:lnSpc>
              <a:spcBef>
                <a:spcPts val="0"/>
              </a:spcBef>
              <a:spcAft>
                <a:spcPts val="0"/>
              </a:spcAft>
              <a:buClr>
                <a:schemeClr val="lt2"/>
              </a:buClr>
              <a:buSzPts val="2800"/>
              <a:buNone/>
              <a:defRPr sz="2800">
                <a:solidFill>
                  <a:schemeClr val="lt2"/>
                </a:solidFill>
              </a:defRPr>
            </a:lvl5pPr>
            <a:lvl6pPr lvl="5" rtl="0">
              <a:lnSpc>
                <a:spcPct val="100000"/>
              </a:lnSpc>
              <a:spcBef>
                <a:spcPts val="0"/>
              </a:spcBef>
              <a:spcAft>
                <a:spcPts val="0"/>
              </a:spcAft>
              <a:buClr>
                <a:schemeClr val="lt2"/>
              </a:buClr>
              <a:buSzPts val="2800"/>
              <a:buNone/>
              <a:defRPr sz="2800">
                <a:solidFill>
                  <a:schemeClr val="lt2"/>
                </a:solidFill>
              </a:defRPr>
            </a:lvl6pPr>
            <a:lvl7pPr lvl="6" rtl="0">
              <a:lnSpc>
                <a:spcPct val="100000"/>
              </a:lnSpc>
              <a:spcBef>
                <a:spcPts val="0"/>
              </a:spcBef>
              <a:spcAft>
                <a:spcPts val="0"/>
              </a:spcAft>
              <a:buClr>
                <a:schemeClr val="lt2"/>
              </a:buClr>
              <a:buSzPts val="2800"/>
              <a:buNone/>
              <a:defRPr sz="2800">
                <a:solidFill>
                  <a:schemeClr val="lt2"/>
                </a:solidFill>
              </a:defRPr>
            </a:lvl7pPr>
            <a:lvl8pPr lvl="7" rtl="0">
              <a:lnSpc>
                <a:spcPct val="100000"/>
              </a:lnSpc>
              <a:spcBef>
                <a:spcPts val="0"/>
              </a:spcBef>
              <a:spcAft>
                <a:spcPts val="0"/>
              </a:spcAft>
              <a:buClr>
                <a:schemeClr val="lt2"/>
              </a:buClr>
              <a:buSzPts val="2800"/>
              <a:buNone/>
              <a:defRPr sz="2800">
                <a:solidFill>
                  <a:schemeClr val="lt2"/>
                </a:solidFill>
              </a:defRPr>
            </a:lvl8pPr>
            <a:lvl9pPr lvl="8" rtl="0">
              <a:lnSpc>
                <a:spcPct val="100000"/>
              </a:lnSpc>
              <a:spcBef>
                <a:spcPts val="0"/>
              </a:spcBef>
              <a:spcAft>
                <a:spcPts val="0"/>
              </a:spcAft>
              <a:buClr>
                <a:schemeClr val="lt2"/>
              </a:buClr>
              <a:buSzPts val="2800"/>
              <a:buNone/>
              <a:defRPr sz="2800">
                <a:solidFill>
                  <a:schemeClr val="lt2"/>
                </a:solidFill>
              </a:defRPr>
            </a:lvl9pPr>
          </a:lstStyle>
          <a:p>
            <a:endParaRPr/>
          </a:p>
        </p:txBody>
      </p:sp>
      <p:pic>
        <p:nvPicPr>
          <p:cNvPr id="14" name="Google Shape;14;p2"/>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Chapter">
  <p:cSld name="TITLE_2">
    <p:bg>
      <p:bgPr>
        <a:solidFill>
          <a:schemeClr val="accent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152000" y="668375"/>
            <a:ext cx="68400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2"/>
              </a:buClr>
              <a:buSzPts val="5000"/>
              <a:buNone/>
              <a:defRPr b="1">
                <a:solidFill>
                  <a:schemeClr val="dk2"/>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1152000" y="2529325"/>
            <a:ext cx="6840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2"/>
              </a:buClr>
              <a:buSzPts val="2400"/>
              <a:buFont typeface="Outfit"/>
              <a:buNone/>
              <a:defRPr sz="2400">
                <a:solidFill>
                  <a:schemeClr val="lt2"/>
                </a:solidFill>
                <a:latin typeface="Outfit"/>
                <a:ea typeface="Outfit"/>
                <a:cs typeface="Outfit"/>
                <a:sym typeface="Outfi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18" name="Google Shape;18;p3"/>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Sub-chapter">
  <p:cSld name="TITLE_1">
    <p:bg>
      <p:bgPr>
        <a:solidFill>
          <a:schemeClr val="dk1"/>
        </a:solidFill>
        <a:effectLst/>
      </p:bgPr>
    </p:bg>
    <p:spTree>
      <p:nvGrpSpPr>
        <p:cNvPr id="1" name="Shape 19"/>
        <p:cNvGrpSpPr/>
        <p:nvPr/>
      </p:nvGrpSpPr>
      <p:grpSpPr>
        <a:xfrm>
          <a:off x="0" y="0"/>
          <a:ext cx="0" cy="0"/>
          <a:chOff x="0" y="0"/>
          <a:chExt cx="0" cy="0"/>
        </a:xfrm>
      </p:grpSpPr>
      <p:sp>
        <p:nvSpPr>
          <p:cNvPr id="20" name="Google Shape;20;p4"/>
          <p:cNvSpPr txBox="1">
            <a:spLocks noGrp="1"/>
          </p:cNvSpPr>
          <p:nvPr>
            <p:ph type="ctrTitle"/>
          </p:nvPr>
        </p:nvSpPr>
        <p:spPr>
          <a:xfrm>
            <a:off x="1152000" y="668375"/>
            <a:ext cx="68400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2"/>
              </a:buClr>
              <a:buSzPts val="5000"/>
              <a:buNone/>
              <a:defRPr b="1">
                <a:solidFill>
                  <a:schemeClr val="lt2"/>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1" name="Google Shape;21;p4"/>
          <p:cNvSpPr txBox="1">
            <a:spLocks noGrp="1"/>
          </p:cNvSpPr>
          <p:nvPr>
            <p:ph type="subTitle" idx="1"/>
          </p:nvPr>
        </p:nvSpPr>
        <p:spPr>
          <a:xfrm>
            <a:off x="1152000" y="2529325"/>
            <a:ext cx="6840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2"/>
              </a:buClr>
              <a:buSzPts val="2400"/>
              <a:buFont typeface="Outfit"/>
              <a:buNone/>
              <a:defRPr sz="2400">
                <a:solidFill>
                  <a:schemeClr val="lt2"/>
                </a:solidFill>
                <a:latin typeface="Outfit"/>
                <a:ea typeface="Outfit"/>
                <a:cs typeface="Outfit"/>
                <a:sym typeface="Outfi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2" name="Google Shape;22;p4"/>
          <p:cNvSpPr/>
          <p:nvPr/>
        </p:nvSpPr>
        <p:spPr>
          <a:xfrm>
            <a:off x="0" y="0"/>
            <a:ext cx="9192000" cy="5143500"/>
          </a:xfrm>
          <a:prstGeom prst="frame">
            <a:avLst>
              <a:gd name="adj1" fmla="val 5761"/>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pic>
        <p:nvPicPr>
          <p:cNvPr id="23" name="Google Shape;23;p4"/>
          <p:cNvPicPr preferRelativeResize="0"/>
          <p:nvPr/>
        </p:nvPicPr>
        <p:blipFill rotWithShape="1">
          <a:blip r:embed="rId2">
            <a:alphaModFix/>
          </a:blip>
          <a:srcRect l="53990" t="8" r="9" b="17285"/>
          <a:stretch/>
        </p:blipFill>
        <p:spPr>
          <a:xfrm>
            <a:off x="7678792" y="4338550"/>
            <a:ext cx="1008000" cy="34776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Quote" type="secHead">
  <p:cSld name="SECTION_HEADER">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767450" y="1442350"/>
            <a:ext cx="7609200" cy="21555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3000"/>
              <a:buNone/>
              <a:defRPr sz="3000"/>
            </a:lvl1pPr>
            <a:lvl2pPr lvl="1" algn="ctr">
              <a:lnSpc>
                <a:spcPct val="80000"/>
              </a:lnSpc>
              <a:spcBef>
                <a:spcPts val="0"/>
              </a:spcBef>
              <a:spcAft>
                <a:spcPts val="0"/>
              </a:spcAft>
              <a:buSzPts val="3600"/>
              <a:buNone/>
              <a:defRPr sz="3600"/>
            </a:lvl2pPr>
            <a:lvl3pPr lvl="2" algn="ctr">
              <a:lnSpc>
                <a:spcPct val="80000"/>
              </a:lnSpc>
              <a:spcBef>
                <a:spcPts val="0"/>
              </a:spcBef>
              <a:spcAft>
                <a:spcPts val="0"/>
              </a:spcAft>
              <a:buSzPts val="3600"/>
              <a:buNone/>
              <a:defRPr sz="3600"/>
            </a:lvl3pPr>
            <a:lvl4pPr lvl="3" algn="ctr">
              <a:lnSpc>
                <a:spcPct val="80000"/>
              </a:lnSpc>
              <a:spcBef>
                <a:spcPts val="0"/>
              </a:spcBef>
              <a:spcAft>
                <a:spcPts val="0"/>
              </a:spcAft>
              <a:buSzPts val="3600"/>
              <a:buNone/>
              <a:defRPr sz="3600"/>
            </a:lvl4pPr>
            <a:lvl5pPr lvl="4" algn="ctr">
              <a:lnSpc>
                <a:spcPct val="80000"/>
              </a:lnSpc>
              <a:spcBef>
                <a:spcPts val="0"/>
              </a:spcBef>
              <a:spcAft>
                <a:spcPts val="0"/>
              </a:spcAft>
              <a:buSzPts val="3600"/>
              <a:buNone/>
              <a:defRPr sz="3600"/>
            </a:lvl5pPr>
            <a:lvl6pPr lvl="5" algn="ctr">
              <a:lnSpc>
                <a:spcPct val="80000"/>
              </a:lnSpc>
              <a:spcBef>
                <a:spcPts val="0"/>
              </a:spcBef>
              <a:spcAft>
                <a:spcPts val="0"/>
              </a:spcAft>
              <a:buSzPts val="3600"/>
              <a:buNone/>
              <a:defRPr sz="3600"/>
            </a:lvl6pPr>
            <a:lvl7pPr lvl="6" algn="ctr">
              <a:lnSpc>
                <a:spcPct val="80000"/>
              </a:lnSpc>
              <a:spcBef>
                <a:spcPts val="0"/>
              </a:spcBef>
              <a:spcAft>
                <a:spcPts val="0"/>
              </a:spcAft>
              <a:buSzPts val="3600"/>
              <a:buNone/>
              <a:defRPr sz="3600"/>
            </a:lvl7pPr>
            <a:lvl8pPr lvl="7" algn="ctr">
              <a:lnSpc>
                <a:spcPct val="80000"/>
              </a:lnSpc>
              <a:spcBef>
                <a:spcPts val="0"/>
              </a:spcBef>
              <a:spcAft>
                <a:spcPts val="0"/>
              </a:spcAft>
              <a:buSzPts val="3600"/>
              <a:buNone/>
              <a:defRPr sz="3600"/>
            </a:lvl8pPr>
            <a:lvl9pPr lvl="8" algn="ctr">
              <a:lnSpc>
                <a:spcPct val="80000"/>
              </a:lnSpc>
              <a:spcBef>
                <a:spcPts val="0"/>
              </a:spcBef>
              <a:spcAft>
                <a:spcPts val="0"/>
              </a:spcAft>
              <a:buSzPts val="3600"/>
              <a:buNone/>
              <a:defRPr sz="3600"/>
            </a:lvl9pPr>
          </a:lstStyle>
          <a:p>
            <a:endParaRPr/>
          </a:p>
        </p:txBody>
      </p:sp>
      <p:pic>
        <p:nvPicPr>
          <p:cNvPr id="26" name="Google Shape;26;p5"/>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Index" type="tx">
  <p:cSld name="TITLE_AND_BODY">
    <p:spTree>
      <p:nvGrpSpPr>
        <p:cNvPr id="1" name="Shape 27"/>
        <p:cNvGrpSpPr/>
        <p:nvPr/>
      </p:nvGrpSpPr>
      <p:grpSpPr>
        <a:xfrm>
          <a:off x="0" y="0"/>
          <a:ext cx="0" cy="0"/>
          <a:chOff x="0" y="0"/>
          <a:chExt cx="0" cy="0"/>
        </a:xfrm>
      </p:grpSpPr>
      <p:sp>
        <p:nvSpPr>
          <p:cNvPr id="28" name="Google Shape;28;p6"/>
          <p:cNvSpPr>
            <a:spLocks noGrp="1"/>
          </p:cNvSpPr>
          <p:nvPr>
            <p:ph type="pic" idx="2"/>
          </p:nvPr>
        </p:nvSpPr>
        <p:spPr>
          <a:xfrm>
            <a:off x="4905100" y="0"/>
            <a:ext cx="3957000" cy="5143500"/>
          </a:xfrm>
          <a:prstGeom prst="rect">
            <a:avLst/>
          </a:prstGeom>
          <a:noFill/>
          <a:ln>
            <a:noFill/>
          </a:ln>
        </p:spPr>
      </p:sp>
      <p:sp>
        <p:nvSpPr>
          <p:cNvPr id="29" name="Google Shape;29;p6"/>
          <p:cNvSpPr/>
          <p:nvPr/>
        </p:nvSpPr>
        <p:spPr>
          <a:xfrm>
            <a:off x="8862052"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30" name="Google Shape;30;p6"/>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lvl1pPr lvl="0">
              <a:spcBef>
                <a:spcPts val="0"/>
              </a:spcBef>
              <a:spcAft>
                <a:spcPts val="0"/>
              </a:spcAft>
              <a:buSzPts val="5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body" idx="1"/>
          </p:nvPr>
        </p:nvSpPr>
        <p:spPr>
          <a:xfrm>
            <a:off x="311700" y="1434125"/>
            <a:ext cx="37374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Font typeface="Outfit Light"/>
              <a:buChar char="●"/>
              <a:defRPr>
                <a:latin typeface="Outfit Light"/>
                <a:ea typeface="Outfit Light"/>
                <a:cs typeface="Outfit Light"/>
                <a:sym typeface="Outfit Light"/>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6-Title&amp;text">
  <p:cSld name="TITLE_AND_BODY_1">
    <p:spTree>
      <p:nvGrpSpPr>
        <p:cNvPr id="1" name="Shape 32"/>
        <p:cNvGrpSpPr/>
        <p:nvPr/>
      </p:nvGrpSpPr>
      <p:grpSpPr>
        <a:xfrm>
          <a:off x="0" y="0"/>
          <a:ext cx="0" cy="0"/>
          <a:chOff x="0" y="0"/>
          <a:chExt cx="0" cy="0"/>
        </a:xfrm>
      </p:grpSpPr>
      <p:sp>
        <p:nvSpPr>
          <p:cNvPr id="33" name="Google Shape;33;p7"/>
          <p:cNvSpPr/>
          <p:nvPr/>
        </p:nvSpPr>
        <p:spPr>
          <a:xfrm>
            <a:off x="8862052"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34" name="Google Shape;34;p7"/>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 name="Google Shape;35;p7"/>
          <p:cNvSpPr txBox="1">
            <a:spLocks noGrp="1"/>
          </p:cNvSpPr>
          <p:nvPr>
            <p:ph type="body" idx="1"/>
          </p:nvPr>
        </p:nvSpPr>
        <p:spPr>
          <a:xfrm>
            <a:off x="311700" y="1434125"/>
            <a:ext cx="38325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sz="1200">
                <a:latin typeface="Outfit Light"/>
                <a:ea typeface="Outfit Light"/>
                <a:cs typeface="Outfit Light"/>
                <a:sym typeface="Outfit Light"/>
              </a:defRPr>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pic>
        <p:nvPicPr>
          <p:cNvPr id="36" name="Google Shape;36;p7"/>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7-Image-left" type="twoColTx">
  <p:cSld name="TITLE_AND_TWO_COLUMNS">
    <p:spTree>
      <p:nvGrpSpPr>
        <p:cNvPr id="1" name="Shape 37"/>
        <p:cNvGrpSpPr/>
        <p:nvPr/>
      </p:nvGrpSpPr>
      <p:grpSpPr>
        <a:xfrm>
          <a:off x="0" y="0"/>
          <a:ext cx="0" cy="0"/>
          <a:chOff x="0" y="0"/>
          <a:chExt cx="0" cy="0"/>
        </a:xfrm>
      </p:grpSpPr>
      <p:sp>
        <p:nvSpPr>
          <p:cNvPr id="38" name="Google Shape;38;p8"/>
          <p:cNvSpPr>
            <a:spLocks noGrp="1"/>
          </p:cNvSpPr>
          <p:nvPr>
            <p:ph type="pic" idx="2"/>
          </p:nvPr>
        </p:nvSpPr>
        <p:spPr>
          <a:xfrm>
            <a:off x="283000" y="0"/>
            <a:ext cx="3961800" cy="5143500"/>
          </a:xfrm>
          <a:prstGeom prst="rect">
            <a:avLst/>
          </a:prstGeom>
          <a:noFill/>
          <a:ln>
            <a:noFill/>
          </a:ln>
        </p:spPr>
      </p:sp>
      <p:sp>
        <p:nvSpPr>
          <p:cNvPr id="39" name="Google Shape;39;p8"/>
          <p:cNvSpPr txBox="1">
            <a:spLocks noGrp="1"/>
          </p:cNvSpPr>
          <p:nvPr>
            <p:ph type="title"/>
          </p:nvPr>
        </p:nvSpPr>
        <p:spPr>
          <a:xfrm>
            <a:off x="4622475" y="445025"/>
            <a:ext cx="38811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4622475" y="1434125"/>
            <a:ext cx="37671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sz="1200">
                <a:latin typeface="Outfit Light"/>
                <a:ea typeface="Outfit Light"/>
                <a:cs typeface="Outfit Light"/>
                <a:sym typeface="Outfit Light"/>
              </a:defRPr>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41" name="Google Shape;41;p8"/>
          <p:cNvSpPr/>
          <p:nvPr/>
        </p:nvSpPr>
        <p:spPr>
          <a:xfrm>
            <a:off x="-5003"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pic>
        <p:nvPicPr>
          <p:cNvPr id="42" name="Google Shape;42;p8"/>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8-Image-right" type="titleOnly">
  <p:cSld name="TITLE_ONLY">
    <p:spTree>
      <p:nvGrpSpPr>
        <p:cNvPr id="1" name="Shape 43"/>
        <p:cNvGrpSpPr/>
        <p:nvPr/>
      </p:nvGrpSpPr>
      <p:grpSpPr>
        <a:xfrm>
          <a:off x="0" y="0"/>
          <a:ext cx="0" cy="0"/>
          <a:chOff x="0" y="0"/>
          <a:chExt cx="0" cy="0"/>
        </a:xfrm>
      </p:grpSpPr>
      <p:sp>
        <p:nvSpPr>
          <p:cNvPr id="44" name="Google Shape;44;p9"/>
          <p:cNvSpPr>
            <a:spLocks noGrp="1"/>
          </p:cNvSpPr>
          <p:nvPr>
            <p:ph type="pic" idx="2"/>
          </p:nvPr>
        </p:nvSpPr>
        <p:spPr>
          <a:xfrm>
            <a:off x="4905100" y="0"/>
            <a:ext cx="3957000" cy="5143500"/>
          </a:xfrm>
          <a:prstGeom prst="rect">
            <a:avLst/>
          </a:prstGeom>
          <a:noFill/>
          <a:ln>
            <a:noFill/>
          </a:ln>
        </p:spPr>
      </p:sp>
      <p:sp>
        <p:nvSpPr>
          <p:cNvPr id="45" name="Google Shape;45;p9"/>
          <p:cNvSpPr/>
          <p:nvPr/>
        </p:nvSpPr>
        <p:spPr>
          <a:xfrm>
            <a:off x="8862052"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46" name="Google Shape;46;p9"/>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7" name="Google Shape;47;p9"/>
          <p:cNvSpPr txBox="1">
            <a:spLocks noGrp="1"/>
          </p:cNvSpPr>
          <p:nvPr>
            <p:ph type="body" idx="1"/>
          </p:nvPr>
        </p:nvSpPr>
        <p:spPr>
          <a:xfrm>
            <a:off x="311700" y="1434125"/>
            <a:ext cx="37374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sz="1200">
                <a:latin typeface="Outfit Light"/>
                <a:ea typeface="Outfit Light"/>
                <a:cs typeface="Outfit Light"/>
                <a:sym typeface="Outfit Light"/>
              </a:defRPr>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9-4images">
  <p:cSld name="TITLE_ONLY_1">
    <p:spTree>
      <p:nvGrpSpPr>
        <p:cNvPr id="1" name="Shape 48"/>
        <p:cNvGrpSpPr/>
        <p:nvPr/>
      </p:nvGrpSpPr>
      <p:grpSpPr>
        <a:xfrm>
          <a:off x="0" y="0"/>
          <a:ext cx="0" cy="0"/>
          <a:chOff x="0" y="0"/>
          <a:chExt cx="0" cy="0"/>
        </a:xfrm>
      </p:grpSpPr>
      <p:sp>
        <p:nvSpPr>
          <p:cNvPr id="49" name="Google Shape;49;p10"/>
          <p:cNvSpPr>
            <a:spLocks noGrp="1"/>
          </p:cNvSpPr>
          <p:nvPr>
            <p:ph type="pic" idx="2"/>
          </p:nvPr>
        </p:nvSpPr>
        <p:spPr>
          <a:xfrm>
            <a:off x="4631875" y="287950"/>
            <a:ext cx="2792100" cy="2128200"/>
          </a:xfrm>
          <a:prstGeom prst="rect">
            <a:avLst/>
          </a:prstGeom>
          <a:noFill/>
          <a:ln>
            <a:noFill/>
          </a:ln>
        </p:spPr>
      </p:sp>
      <p:sp>
        <p:nvSpPr>
          <p:cNvPr id="50" name="Google Shape;50;p10"/>
          <p:cNvSpPr>
            <a:spLocks noGrp="1"/>
          </p:cNvSpPr>
          <p:nvPr>
            <p:ph type="pic" idx="3"/>
          </p:nvPr>
        </p:nvSpPr>
        <p:spPr>
          <a:xfrm>
            <a:off x="4625450" y="2505759"/>
            <a:ext cx="1247100" cy="1926600"/>
          </a:xfrm>
          <a:prstGeom prst="rect">
            <a:avLst/>
          </a:prstGeom>
          <a:noFill/>
          <a:ln>
            <a:noFill/>
          </a:ln>
        </p:spPr>
      </p:sp>
      <p:sp>
        <p:nvSpPr>
          <p:cNvPr id="51" name="Google Shape;51;p10"/>
          <p:cNvSpPr>
            <a:spLocks noGrp="1"/>
          </p:cNvSpPr>
          <p:nvPr>
            <p:ph type="pic" idx="4"/>
          </p:nvPr>
        </p:nvSpPr>
        <p:spPr>
          <a:xfrm>
            <a:off x="5973450" y="2505759"/>
            <a:ext cx="2888100" cy="1926600"/>
          </a:xfrm>
          <a:prstGeom prst="rect">
            <a:avLst/>
          </a:prstGeom>
          <a:noFill/>
          <a:ln>
            <a:noFill/>
          </a:ln>
        </p:spPr>
      </p:sp>
      <p:sp>
        <p:nvSpPr>
          <p:cNvPr id="52" name="Google Shape;52;p10"/>
          <p:cNvSpPr>
            <a:spLocks noGrp="1"/>
          </p:cNvSpPr>
          <p:nvPr>
            <p:ph type="pic" idx="5"/>
          </p:nvPr>
        </p:nvSpPr>
        <p:spPr>
          <a:xfrm>
            <a:off x="7514000" y="288024"/>
            <a:ext cx="1347900" cy="2128200"/>
          </a:xfrm>
          <a:prstGeom prst="rect">
            <a:avLst/>
          </a:prstGeom>
          <a:noFill/>
          <a:ln>
            <a:noFill/>
          </a:ln>
        </p:spPr>
      </p:sp>
      <p:sp>
        <p:nvSpPr>
          <p:cNvPr id="53" name="Google Shape;53;p10"/>
          <p:cNvSpPr/>
          <p:nvPr/>
        </p:nvSpPr>
        <p:spPr>
          <a:xfrm>
            <a:off x="8862052"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54" name="Google Shape;54;p10"/>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10"/>
          <p:cNvSpPr txBox="1">
            <a:spLocks noGrp="1"/>
          </p:cNvSpPr>
          <p:nvPr>
            <p:ph type="body" idx="1"/>
          </p:nvPr>
        </p:nvSpPr>
        <p:spPr>
          <a:xfrm>
            <a:off x="311700" y="1434125"/>
            <a:ext cx="37374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sz="1200">
                <a:latin typeface="Outfit Light"/>
                <a:ea typeface="Outfit Light"/>
                <a:cs typeface="Outfit Light"/>
                <a:sym typeface="Outfit Light"/>
              </a:defRPr>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pic>
        <p:nvPicPr>
          <p:cNvPr id="56" name="Google Shape;56;p10"/>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0-Quote-img-text">
  <p:cSld name="ONE_COLUMN_TEXT">
    <p:spTree>
      <p:nvGrpSpPr>
        <p:cNvPr id="1" name="Shape 57"/>
        <p:cNvGrpSpPr/>
        <p:nvPr/>
      </p:nvGrpSpPr>
      <p:grpSpPr>
        <a:xfrm>
          <a:off x="0" y="0"/>
          <a:ext cx="0" cy="0"/>
          <a:chOff x="0" y="0"/>
          <a:chExt cx="0" cy="0"/>
        </a:xfrm>
      </p:grpSpPr>
      <p:sp>
        <p:nvSpPr>
          <p:cNvPr id="58" name="Google Shape;58;p11"/>
          <p:cNvSpPr txBox="1">
            <a:spLocks noGrp="1"/>
          </p:cNvSpPr>
          <p:nvPr>
            <p:ph type="title"/>
          </p:nvPr>
        </p:nvSpPr>
        <p:spPr>
          <a:xfrm>
            <a:off x="332025" y="381000"/>
            <a:ext cx="8033700" cy="1241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3000"/>
              <a:buNone/>
              <a:defRPr sz="3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9" name="Google Shape;59;p11"/>
          <p:cNvSpPr txBox="1">
            <a:spLocks noGrp="1"/>
          </p:cNvSpPr>
          <p:nvPr>
            <p:ph type="body" idx="1"/>
          </p:nvPr>
        </p:nvSpPr>
        <p:spPr>
          <a:xfrm>
            <a:off x="4676875" y="1926625"/>
            <a:ext cx="3336600" cy="2165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Font typeface="Outfit Light"/>
              <a:buChar char="●"/>
              <a:defRPr sz="1200">
                <a:latin typeface="Outfit Light"/>
                <a:ea typeface="Outfit Light"/>
                <a:cs typeface="Outfit Light"/>
                <a:sym typeface="Outfit Light"/>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0" name="Google Shape;60;p11"/>
          <p:cNvSpPr/>
          <p:nvPr/>
        </p:nvSpPr>
        <p:spPr>
          <a:xfrm flipH="1">
            <a:off x="8861543" y="381000"/>
            <a:ext cx="288000" cy="128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61" name="Google Shape;61;p11"/>
          <p:cNvSpPr/>
          <p:nvPr/>
        </p:nvSpPr>
        <p:spPr>
          <a:xfrm>
            <a:off x="-5443" y="1926625"/>
            <a:ext cx="1347900" cy="2165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pic>
        <p:nvPicPr>
          <p:cNvPr id="62" name="Google Shape;62;p11"/>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
        <p:nvSpPr>
          <p:cNvPr id="63" name="Google Shape;63;p11"/>
          <p:cNvSpPr>
            <a:spLocks noGrp="1"/>
          </p:cNvSpPr>
          <p:nvPr>
            <p:ph type="pic" idx="2"/>
          </p:nvPr>
        </p:nvSpPr>
        <p:spPr>
          <a:xfrm>
            <a:off x="1438325" y="1926625"/>
            <a:ext cx="2792100" cy="21651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1-2columns">
  <p:cSld name="MAIN_POINT">
    <p:spTree>
      <p:nvGrpSpPr>
        <p:cNvPr id="1" name="Shape 64"/>
        <p:cNvGrpSpPr/>
        <p:nvPr/>
      </p:nvGrpSpPr>
      <p:grpSpPr>
        <a:xfrm>
          <a:off x="0" y="0"/>
          <a:ext cx="0" cy="0"/>
          <a:chOff x="0" y="0"/>
          <a:chExt cx="0" cy="0"/>
        </a:xfrm>
      </p:grpSpPr>
      <p:sp>
        <p:nvSpPr>
          <p:cNvPr id="65" name="Google Shape;65;p12"/>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6" name="Google Shape;66;p12"/>
          <p:cNvSpPr txBox="1">
            <a:spLocks noGrp="1"/>
          </p:cNvSpPr>
          <p:nvPr>
            <p:ph type="body" idx="1"/>
          </p:nvPr>
        </p:nvSpPr>
        <p:spPr>
          <a:xfrm>
            <a:off x="311700" y="1434125"/>
            <a:ext cx="3743100" cy="27951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a:latin typeface="Outfit Light"/>
                <a:ea typeface="Outfit Light"/>
                <a:cs typeface="Outfit Light"/>
                <a:sym typeface="Outfit Light"/>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sp>
        <p:nvSpPr>
          <p:cNvPr id="67" name="Google Shape;67;p12"/>
          <p:cNvSpPr txBox="1">
            <a:spLocks noGrp="1"/>
          </p:cNvSpPr>
          <p:nvPr>
            <p:ph type="body" idx="2"/>
          </p:nvPr>
        </p:nvSpPr>
        <p:spPr>
          <a:xfrm>
            <a:off x="4417925" y="1434125"/>
            <a:ext cx="3743100" cy="27951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a:latin typeface="Outfit Light"/>
                <a:ea typeface="Outfit Light"/>
                <a:cs typeface="Outfit Light"/>
                <a:sym typeface="Outfit Light"/>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sp>
        <p:nvSpPr>
          <p:cNvPr id="68" name="Google Shape;68;p12"/>
          <p:cNvSpPr/>
          <p:nvPr/>
        </p:nvSpPr>
        <p:spPr>
          <a:xfrm>
            <a:off x="8861443"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pic>
        <p:nvPicPr>
          <p:cNvPr id="69" name="Google Shape;69;p12"/>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2-action-sheet">
  <p:cSld name="MAIN_POINT_1">
    <p:spTree>
      <p:nvGrpSpPr>
        <p:cNvPr id="1" name="Shape 70"/>
        <p:cNvGrpSpPr/>
        <p:nvPr/>
      </p:nvGrpSpPr>
      <p:grpSpPr>
        <a:xfrm>
          <a:off x="0" y="0"/>
          <a:ext cx="0" cy="0"/>
          <a:chOff x="0" y="0"/>
          <a:chExt cx="0" cy="0"/>
        </a:xfrm>
      </p:grpSpPr>
      <p:sp>
        <p:nvSpPr>
          <p:cNvPr id="71" name="Google Shape;71;p13"/>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3"/>
          <p:cNvSpPr txBox="1">
            <a:spLocks noGrp="1"/>
          </p:cNvSpPr>
          <p:nvPr>
            <p:ph type="body" idx="1"/>
          </p:nvPr>
        </p:nvSpPr>
        <p:spPr>
          <a:xfrm>
            <a:off x="311700" y="1434125"/>
            <a:ext cx="3743100" cy="27951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a:latin typeface="Outfit Light"/>
                <a:ea typeface="Outfit Light"/>
                <a:cs typeface="Outfit Light"/>
                <a:sym typeface="Outfit Light"/>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sp>
        <p:nvSpPr>
          <p:cNvPr id="73" name="Google Shape;73;p13"/>
          <p:cNvSpPr txBox="1">
            <a:spLocks noGrp="1"/>
          </p:cNvSpPr>
          <p:nvPr>
            <p:ph type="body" idx="2"/>
          </p:nvPr>
        </p:nvSpPr>
        <p:spPr>
          <a:xfrm>
            <a:off x="4586625" y="1434125"/>
            <a:ext cx="3743100" cy="27951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a:latin typeface="Outfit Light"/>
                <a:ea typeface="Outfit Light"/>
                <a:cs typeface="Outfit Light"/>
                <a:sym typeface="Outfit Light"/>
              </a:defRPr>
            </a:lvl1pPr>
            <a:lvl2pPr marL="914400" lvl="1" indent="-304800" rtl="0">
              <a:spcBef>
                <a:spcPts val="0"/>
              </a:spcBef>
              <a:spcAft>
                <a:spcPts val="0"/>
              </a:spcAft>
              <a:buSzPts val="1200"/>
              <a:buChar char="○"/>
              <a:defRPr/>
            </a:lvl2pPr>
            <a:lvl3pPr marL="1371600" lvl="2" indent="-304800" rtl="0">
              <a:spcBef>
                <a:spcPts val="0"/>
              </a:spcBef>
              <a:spcAft>
                <a:spcPts val="0"/>
              </a:spcAft>
              <a:buSzPts val="1200"/>
              <a:buChar char="■"/>
              <a:defRPr/>
            </a:lvl3pPr>
            <a:lvl4pPr marL="1828800" lvl="3" indent="-304800" rtl="0">
              <a:spcBef>
                <a:spcPts val="0"/>
              </a:spcBef>
              <a:spcAft>
                <a:spcPts val="0"/>
              </a:spcAft>
              <a:buSzPts val="1200"/>
              <a:buChar char="●"/>
              <a:defRPr/>
            </a:lvl4pPr>
            <a:lvl5pPr marL="2286000" lvl="4" indent="-304800" rtl="0">
              <a:spcBef>
                <a:spcPts val="0"/>
              </a:spcBef>
              <a:spcAft>
                <a:spcPts val="0"/>
              </a:spcAft>
              <a:buSzPts val="1200"/>
              <a:buChar char="○"/>
              <a:defRPr/>
            </a:lvl5pPr>
            <a:lvl6pPr marL="2743200" lvl="5" indent="-304800" rtl="0">
              <a:spcBef>
                <a:spcPts val="0"/>
              </a:spcBef>
              <a:spcAft>
                <a:spcPts val="0"/>
              </a:spcAft>
              <a:buSzPts val="1200"/>
              <a:buChar char="■"/>
              <a:defRPr/>
            </a:lvl6pPr>
            <a:lvl7pPr marL="3200400" lvl="6" indent="-304800" rtl="0">
              <a:spcBef>
                <a:spcPts val="0"/>
              </a:spcBef>
              <a:spcAft>
                <a:spcPts val="0"/>
              </a:spcAft>
              <a:buSzPts val="1200"/>
              <a:buChar char="●"/>
              <a:defRPr/>
            </a:lvl7pPr>
            <a:lvl8pPr marL="3657600" lvl="7" indent="-304800" rtl="0">
              <a:spcBef>
                <a:spcPts val="0"/>
              </a:spcBef>
              <a:spcAft>
                <a:spcPts val="0"/>
              </a:spcAft>
              <a:buSzPts val="1200"/>
              <a:buChar char="○"/>
              <a:defRPr/>
            </a:lvl8pPr>
            <a:lvl9pPr marL="4114800" lvl="8" indent="-304800" rtl="0">
              <a:spcBef>
                <a:spcPts val="0"/>
              </a:spcBef>
              <a:spcAft>
                <a:spcPts val="0"/>
              </a:spcAft>
              <a:buSzPts val="1200"/>
              <a:buChar char="■"/>
              <a:defRPr/>
            </a:lvl9pPr>
          </a:lstStyle>
          <a:p>
            <a:endParaRPr/>
          </a:p>
        </p:txBody>
      </p:sp>
      <p:cxnSp>
        <p:nvCxnSpPr>
          <p:cNvPr id="74" name="Google Shape;74;p13"/>
          <p:cNvCxnSpPr/>
          <p:nvPr/>
        </p:nvCxnSpPr>
        <p:spPr>
          <a:xfrm rot="10800000">
            <a:off x="4342500" y="1407675"/>
            <a:ext cx="0" cy="2870700"/>
          </a:xfrm>
          <a:prstGeom prst="straightConnector1">
            <a:avLst/>
          </a:prstGeom>
          <a:noFill/>
          <a:ln w="9525" cap="flat" cmpd="sng">
            <a:solidFill>
              <a:srgbClr val="215370"/>
            </a:solidFill>
            <a:prstDash val="solid"/>
            <a:round/>
            <a:headEnd type="none" w="med" len="med"/>
            <a:tailEnd type="none" w="med" len="med"/>
          </a:ln>
        </p:spPr>
      </p:cxnSp>
      <p:sp>
        <p:nvSpPr>
          <p:cNvPr id="75" name="Google Shape;75;p13"/>
          <p:cNvSpPr/>
          <p:nvPr/>
        </p:nvSpPr>
        <p:spPr>
          <a:xfrm>
            <a:off x="8861443"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pic>
        <p:nvPicPr>
          <p:cNvPr id="76" name="Google Shape;76;p13"/>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3-Process">
  <p:cSld name="SECTION_TITLE_AND_DESCRIPTION">
    <p:spTree>
      <p:nvGrpSpPr>
        <p:cNvPr id="1" name="Shape 77"/>
        <p:cNvGrpSpPr/>
        <p:nvPr/>
      </p:nvGrpSpPr>
      <p:grpSpPr>
        <a:xfrm>
          <a:off x="0" y="0"/>
          <a:ext cx="0" cy="0"/>
          <a:chOff x="0" y="0"/>
          <a:chExt cx="0" cy="0"/>
        </a:xfrm>
      </p:grpSpPr>
      <p:sp>
        <p:nvSpPr>
          <p:cNvPr id="78" name="Google Shape;78;p14"/>
          <p:cNvSpPr txBox="1"/>
          <p:nvPr/>
        </p:nvSpPr>
        <p:spPr>
          <a:xfrm>
            <a:off x="327600" y="3030458"/>
            <a:ext cx="801300" cy="218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GB" sz="1200" b="1">
                <a:solidFill>
                  <a:srgbClr val="2D4964"/>
                </a:solidFill>
                <a:latin typeface="Outfit"/>
                <a:ea typeface="Outfit"/>
                <a:cs typeface="Outfit"/>
                <a:sym typeface="Outfit"/>
              </a:rPr>
              <a:t>Definition</a:t>
            </a: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None/>
            </a:pPr>
            <a:endParaRPr sz="1200" b="1">
              <a:solidFill>
                <a:srgbClr val="2D4964"/>
              </a:solidFill>
              <a:latin typeface="Outfit"/>
              <a:ea typeface="Outfit"/>
              <a:cs typeface="Outfit"/>
              <a:sym typeface="Outfit"/>
            </a:endParaRPr>
          </a:p>
        </p:txBody>
      </p:sp>
      <p:sp>
        <p:nvSpPr>
          <p:cNvPr id="79" name="Google Shape;79;p14"/>
          <p:cNvSpPr/>
          <p:nvPr/>
        </p:nvSpPr>
        <p:spPr>
          <a:xfrm>
            <a:off x="381000" y="2045137"/>
            <a:ext cx="701400" cy="701400"/>
          </a:xfrm>
          <a:prstGeom prst="ellipse">
            <a:avLst/>
          </a:prstGeom>
          <a:solidFill>
            <a:srgbClr val="8A9DA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0" name="Google Shape;80;p14"/>
          <p:cNvSpPr/>
          <p:nvPr/>
        </p:nvSpPr>
        <p:spPr>
          <a:xfrm>
            <a:off x="1866356" y="2045137"/>
            <a:ext cx="701400" cy="701400"/>
          </a:xfrm>
          <a:prstGeom prst="ellipse">
            <a:avLst/>
          </a:prstGeom>
          <a:solidFill>
            <a:srgbClr val="01BFA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 name="Google Shape;81;p14"/>
          <p:cNvSpPr/>
          <p:nvPr/>
        </p:nvSpPr>
        <p:spPr>
          <a:xfrm>
            <a:off x="3351711" y="2045137"/>
            <a:ext cx="701400" cy="701400"/>
          </a:xfrm>
          <a:prstGeom prst="ellipse">
            <a:avLst/>
          </a:prstGeom>
          <a:solidFill>
            <a:srgbClr val="0ED3D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14"/>
          <p:cNvSpPr/>
          <p:nvPr/>
        </p:nvSpPr>
        <p:spPr>
          <a:xfrm>
            <a:off x="4837066" y="2045137"/>
            <a:ext cx="701400" cy="701400"/>
          </a:xfrm>
          <a:prstGeom prst="ellipse">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3" name="Google Shape;83;p14"/>
          <p:cNvSpPr/>
          <p:nvPr/>
        </p:nvSpPr>
        <p:spPr>
          <a:xfrm>
            <a:off x="6322422" y="2045137"/>
            <a:ext cx="701400" cy="701400"/>
          </a:xfrm>
          <a:prstGeom prst="ellipse">
            <a:avLst/>
          </a:prstGeom>
          <a:solidFill>
            <a:srgbClr val="FF26A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4"/>
          <p:cNvSpPr/>
          <p:nvPr/>
        </p:nvSpPr>
        <p:spPr>
          <a:xfrm>
            <a:off x="7807777" y="2045137"/>
            <a:ext cx="701400" cy="701400"/>
          </a:xfrm>
          <a:prstGeom prst="ellipse">
            <a:avLst/>
          </a:prstGeom>
          <a:solidFill>
            <a:srgbClr val="20537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 name="Google Shape;85;p14"/>
          <p:cNvSpPr txBox="1"/>
          <p:nvPr/>
        </p:nvSpPr>
        <p:spPr>
          <a:xfrm>
            <a:off x="1816244" y="3030458"/>
            <a:ext cx="801300" cy="218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GB" sz="1200" b="1">
                <a:solidFill>
                  <a:srgbClr val="2D4964"/>
                </a:solidFill>
                <a:latin typeface="Outfit"/>
                <a:ea typeface="Outfit"/>
                <a:cs typeface="Outfit"/>
                <a:sym typeface="Outfit"/>
              </a:rPr>
              <a:t>Concept</a:t>
            </a: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None/>
            </a:pP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Clr>
                <a:srgbClr val="000000"/>
              </a:buClr>
              <a:buSzPts val="1100"/>
              <a:buFont typeface="Arial"/>
              <a:buNone/>
            </a:pPr>
            <a:endParaRPr sz="1200" b="1">
              <a:solidFill>
                <a:srgbClr val="2D4964"/>
              </a:solidFill>
              <a:latin typeface="Outfit"/>
              <a:ea typeface="Outfit"/>
              <a:cs typeface="Outfit"/>
              <a:sym typeface="Outfit"/>
            </a:endParaRPr>
          </a:p>
        </p:txBody>
      </p:sp>
      <p:sp>
        <p:nvSpPr>
          <p:cNvPr id="86" name="Google Shape;86;p14"/>
          <p:cNvSpPr txBox="1"/>
          <p:nvPr/>
        </p:nvSpPr>
        <p:spPr>
          <a:xfrm>
            <a:off x="3301614" y="3030458"/>
            <a:ext cx="801300" cy="218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GB" sz="1200" b="1">
                <a:solidFill>
                  <a:srgbClr val="2D4964"/>
                </a:solidFill>
                <a:latin typeface="Outfit"/>
                <a:ea typeface="Outfit"/>
                <a:cs typeface="Outfit"/>
                <a:sym typeface="Outfit"/>
              </a:rPr>
              <a:t>Planning</a:t>
            </a: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None/>
            </a:pP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Clr>
                <a:srgbClr val="000000"/>
              </a:buClr>
              <a:buSzPts val="1100"/>
              <a:buFont typeface="Arial"/>
              <a:buNone/>
            </a:pPr>
            <a:endParaRPr sz="1200" b="1">
              <a:solidFill>
                <a:srgbClr val="2D4964"/>
              </a:solidFill>
              <a:latin typeface="Outfit"/>
              <a:ea typeface="Outfit"/>
              <a:cs typeface="Outfit"/>
              <a:sym typeface="Outfit"/>
            </a:endParaRPr>
          </a:p>
        </p:txBody>
      </p:sp>
      <p:sp>
        <p:nvSpPr>
          <p:cNvPr id="87" name="Google Shape;87;p14"/>
          <p:cNvSpPr txBox="1"/>
          <p:nvPr/>
        </p:nvSpPr>
        <p:spPr>
          <a:xfrm>
            <a:off x="4808967" y="3030458"/>
            <a:ext cx="801300" cy="218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GB" sz="1200" b="1">
                <a:solidFill>
                  <a:srgbClr val="2D4964"/>
                </a:solidFill>
                <a:latin typeface="Outfit"/>
                <a:ea typeface="Outfit"/>
                <a:cs typeface="Outfit"/>
                <a:sym typeface="Outfit"/>
              </a:rPr>
              <a:t>realization</a:t>
            </a: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Clr>
                <a:srgbClr val="000000"/>
              </a:buClr>
              <a:buSzPts val="1100"/>
              <a:buFont typeface="Arial"/>
              <a:buNone/>
            </a:pPr>
            <a:endParaRPr sz="1200" b="1">
              <a:solidFill>
                <a:srgbClr val="2D4964"/>
              </a:solidFill>
              <a:latin typeface="Outfit"/>
              <a:ea typeface="Outfit"/>
              <a:cs typeface="Outfit"/>
              <a:sym typeface="Outfit"/>
            </a:endParaRPr>
          </a:p>
        </p:txBody>
      </p:sp>
      <p:sp>
        <p:nvSpPr>
          <p:cNvPr id="88" name="Google Shape;88;p14"/>
          <p:cNvSpPr txBox="1"/>
          <p:nvPr/>
        </p:nvSpPr>
        <p:spPr>
          <a:xfrm>
            <a:off x="6273902" y="3030458"/>
            <a:ext cx="801300" cy="218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GB" sz="1200" b="1">
                <a:solidFill>
                  <a:srgbClr val="2D4964"/>
                </a:solidFill>
                <a:latin typeface="Outfit"/>
                <a:ea typeface="Outfit"/>
                <a:cs typeface="Outfit"/>
                <a:sym typeface="Outfit"/>
              </a:rPr>
              <a:t>Delivery</a:t>
            </a:r>
            <a:endParaRPr sz="1200" b="1">
              <a:solidFill>
                <a:srgbClr val="2D4964"/>
              </a:solidFill>
              <a:latin typeface="Outfit"/>
              <a:ea typeface="Outfit"/>
              <a:cs typeface="Outfit"/>
              <a:sym typeface="Outfit"/>
            </a:endParaRPr>
          </a:p>
        </p:txBody>
      </p:sp>
      <p:sp>
        <p:nvSpPr>
          <p:cNvPr id="89" name="Google Shape;89;p14"/>
          <p:cNvSpPr txBox="1"/>
          <p:nvPr/>
        </p:nvSpPr>
        <p:spPr>
          <a:xfrm>
            <a:off x="7738824" y="3032068"/>
            <a:ext cx="801300" cy="218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GB" sz="1200" b="1">
                <a:solidFill>
                  <a:srgbClr val="2D4964"/>
                </a:solidFill>
                <a:latin typeface="Outfit"/>
                <a:ea typeface="Outfit"/>
                <a:cs typeface="Outfit"/>
                <a:sym typeface="Outfit"/>
              </a:rPr>
              <a:t>Support</a:t>
            </a: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Clr>
                <a:srgbClr val="000000"/>
              </a:buClr>
              <a:buSzPts val="1100"/>
              <a:buFont typeface="Arial"/>
              <a:buNone/>
            </a:pPr>
            <a:endParaRPr sz="1200" b="1">
              <a:solidFill>
                <a:srgbClr val="2D4964"/>
              </a:solidFill>
              <a:latin typeface="Outfit"/>
              <a:ea typeface="Outfit"/>
              <a:cs typeface="Outfit"/>
              <a:sym typeface="Outfit"/>
            </a:endParaRPr>
          </a:p>
          <a:p>
            <a:pPr marL="0" lvl="0" indent="0" algn="ctr" rtl="0">
              <a:lnSpc>
                <a:spcPct val="115000"/>
              </a:lnSpc>
              <a:spcBef>
                <a:spcPts val="0"/>
              </a:spcBef>
              <a:spcAft>
                <a:spcPts val="0"/>
              </a:spcAft>
              <a:buClr>
                <a:srgbClr val="000000"/>
              </a:buClr>
              <a:buSzPts val="1100"/>
              <a:buFont typeface="Arial"/>
              <a:buNone/>
            </a:pPr>
            <a:endParaRPr sz="1200" b="1">
              <a:solidFill>
                <a:srgbClr val="2D4964"/>
              </a:solidFill>
              <a:latin typeface="Outfit"/>
              <a:ea typeface="Outfit"/>
              <a:cs typeface="Outfit"/>
              <a:sym typeface="Outfit"/>
            </a:endParaRPr>
          </a:p>
        </p:txBody>
      </p:sp>
      <p:cxnSp>
        <p:nvCxnSpPr>
          <p:cNvPr id="90" name="Google Shape;90;p14"/>
          <p:cNvCxnSpPr>
            <a:stCxn id="79" idx="6"/>
            <a:endCxn id="80" idx="2"/>
          </p:cNvCxnSpPr>
          <p:nvPr/>
        </p:nvCxnSpPr>
        <p:spPr>
          <a:xfrm>
            <a:off x="1082400" y="2395837"/>
            <a:ext cx="783900" cy="0"/>
          </a:xfrm>
          <a:prstGeom prst="straightConnector1">
            <a:avLst/>
          </a:prstGeom>
          <a:noFill/>
          <a:ln w="19050" cap="flat" cmpd="sng">
            <a:solidFill>
              <a:srgbClr val="8A9DAF"/>
            </a:solidFill>
            <a:prstDash val="solid"/>
            <a:round/>
            <a:headEnd type="none" w="med" len="med"/>
            <a:tailEnd type="oval" w="med" len="med"/>
          </a:ln>
        </p:spPr>
      </p:cxnSp>
      <p:cxnSp>
        <p:nvCxnSpPr>
          <p:cNvPr id="91" name="Google Shape;91;p14"/>
          <p:cNvCxnSpPr>
            <a:stCxn id="80" idx="6"/>
            <a:endCxn id="81" idx="2"/>
          </p:cNvCxnSpPr>
          <p:nvPr/>
        </p:nvCxnSpPr>
        <p:spPr>
          <a:xfrm>
            <a:off x="2567756" y="2395837"/>
            <a:ext cx="783900" cy="0"/>
          </a:xfrm>
          <a:prstGeom prst="straightConnector1">
            <a:avLst/>
          </a:prstGeom>
          <a:noFill/>
          <a:ln w="19050" cap="flat" cmpd="sng">
            <a:solidFill>
              <a:srgbClr val="01BFA9"/>
            </a:solidFill>
            <a:prstDash val="solid"/>
            <a:round/>
            <a:headEnd type="none" w="med" len="med"/>
            <a:tailEnd type="oval" w="med" len="med"/>
          </a:ln>
        </p:spPr>
      </p:cxnSp>
      <p:cxnSp>
        <p:nvCxnSpPr>
          <p:cNvPr id="92" name="Google Shape;92;p14"/>
          <p:cNvCxnSpPr>
            <a:stCxn id="81" idx="6"/>
            <a:endCxn id="82" idx="2"/>
          </p:cNvCxnSpPr>
          <p:nvPr/>
        </p:nvCxnSpPr>
        <p:spPr>
          <a:xfrm>
            <a:off x="4053111" y="2395837"/>
            <a:ext cx="783900" cy="0"/>
          </a:xfrm>
          <a:prstGeom prst="straightConnector1">
            <a:avLst/>
          </a:prstGeom>
          <a:noFill/>
          <a:ln w="19050" cap="flat" cmpd="sng">
            <a:solidFill>
              <a:srgbClr val="0ED3DF"/>
            </a:solidFill>
            <a:prstDash val="solid"/>
            <a:round/>
            <a:headEnd type="none" w="med" len="med"/>
            <a:tailEnd type="oval" w="med" len="med"/>
          </a:ln>
        </p:spPr>
      </p:cxnSp>
      <p:cxnSp>
        <p:nvCxnSpPr>
          <p:cNvPr id="93" name="Google Shape;93;p14"/>
          <p:cNvCxnSpPr>
            <a:stCxn id="82" idx="6"/>
            <a:endCxn id="83" idx="2"/>
          </p:cNvCxnSpPr>
          <p:nvPr/>
        </p:nvCxnSpPr>
        <p:spPr>
          <a:xfrm>
            <a:off x="5538466" y="2395837"/>
            <a:ext cx="783900" cy="0"/>
          </a:xfrm>
          <a:prstGeom prst="straightConnector1">
            <a:avLst/>
          </a:prstGeom>
          <a:noFill/>
          <a:ln w="19050" cap="flat" cmpd="sng">
            <a:solidFill>
              <a:srgbClr val="787AFF"/>
            </a:solidFill>
            <a:prstDash val="solid"/>
            <a:round/>
            <a:headEnd type="none" w="med" len="med"/>
            <a:tailEnd type="oval" w="med" len="med"/>
          </a:ln>
        </p:spPr>
      </p:cxnSp>
      <p:cxnSp>
        <p:nvCxnSpPr>
          <p:cNvPr id="94" name="Google Shape;94;p14"/>
          <p:cNvCxnSpPr>
            <a:stCxn id="83" idx="6"/>
            <a:endCxn id="84" idx="2"/>
          </p:cNvCxnSpPr>
          <p:nvPr/>
        </p:nvCxnSpPr>
        <p:spPr>
          <a:xfrm>
            <a:off x="7023822" y="2395837"/>
            <a:ext cx="783900" cy="0"/>
          </a:xfrm>
          <a:prstGeom prst="straightConnector1">
            <a:avLst/>
          </a:prstGeom>
          <a:noFill/>
          <a:ln w="19050" cap="flat" cmpd="sng">
            <a:solidFill>
              <a:srgbClr val="FF26A8"/>
            </a:solidFill>
            <a:prstDash val="solid"/>
            <a:round/>
            <a:headEnd type="none" w="med" len="med"/>
            <a:tailEnd type="oval" w="med" len="med"/>
          </a:ln>
        </p:spPr>
      </p:cxnSp>
      <p:sp>
        <p:nvSpPr>
          <p:cNvPr id="95" name="Google Shape;95;p14"/>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96" name="Google Shape;96;p14"/>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pic>
        <p:nvPicPr>
          <p:cNvPr id="97" name="Google Shape;97;p14"/>
          <p:cNvPicPr preferRelativeResize="0"/>
          <p:nvPr/>
        </p:nvPicPr>
        <p:blipFill>
          <a:blip r:embed="rId3">
            <a:alphaModFix/>
          </a:blip>
          <a:stretch>
            <a:fillRect/>
          </a:stretch>
        </p:blipFill>
        <p:spPr>
          <a:xfrm>
            <a:off x="479700" y="2147580"/>
            <a:ext cx="504000" cy="504000"/>
          </a:xfrm>
          <a:prstGeom prst="rect">
            <a:avLst/>
          </a:prstGeom>
          <a:noFill/>
          <a:ln>
            <a:noFill/>
          </a:ln>
        </p:spPr>
      </p:pic>
      <p:pic>
        <p:nvPicPr>
          <p:cNvPr id="98" name="Google Shape;98;p14"/>
          <p:cNvPicPr preferRelativeResize="0"/>
          <p:nvPr/>
        </p:nvPicPr>
        <p:blipFill>
          <a:blip r:embed="rId4">
            <a:alphaModFix/>
          </a:blip>
          <a:stretch>
            <a:fillRect/>
          </a:stretch>
        </p:blipFill>
        <p:spPr>
          <a:xfrm>
            <a:off x="1965025" y="2141955"/>
            <a:ext cx="504000" cy="504000"/>
          </a:xfrm>
          <a:prstGeom prst="rect">
            <a:avLst/>
          </a:prstGeom>
          <a:noFill/>
          <a:ln>
            <a:noFill/>
          </a:ln>
        </p:spPr>
      </p:pic>
      <p:pic>
        <p:nvPicPr>
          <p:cNvPr id="99" name="Google Shape;99;p14"/>
          <p:cNvPicPr preferRelativeResize="0"/>
          <p:nvPr/>
        </p:nvPicPr>
        <p:blipFill>
          <a:blip r:embed="rId5">
            <a:alphaModFix/>
          </a:blip>
          <a:stretch>
            <a:fillRect/>
          </a:stretch>
        </p:blipFill>
        <p:spPr>
          <a:xfrm>
            <a:off x="3450375" y="2141943"/>
            <a:ext cx="504000" cy="504000"/>
          </a:xfrm>
          <a:prstGeom prst="rect">
            <a:avLst/>
          </a:prstGeom>
          <a:noFill/>
          <a:ln>
            <a:noFill/>
          </a:ln>
        </p:spPr>
      </p:pic>
      <p:pic>
        <p:nvPicPr>
          <p:cNvPr id="100" name="Google Shape;100;p14"/>
          <p:cNvPicPr preferRelativeResize="0"/>
          <p:nvPr/>
        </p:nvPicPr>
        <p:blipFill>
          <a:blip r:embed="rId6">
            <a:alphaModFix/>
          </a:blip>
          <a:stretch>
            <a:fillRect/>
          </a:stretch>
        </p:blipFill>
        <p:spPr>
          <a:xfrm>
            <a:off x="4983157" y="2165652"/>
            <a:ext cx="504000" cy="504000"/>
          </a:xfrm>
          <a:prstGeom prst="rect">
            <a:avLst/>
          </a:prstGeom>
          <a:noFill/>
          <a:ln>
            <a:noFill/>
          </a:ln>
        </p:spPr>
      </p:pic>
      <p:pic>
        <p:nvPicPr>
          <p:cNvPr id="101" name="Google Shape;101;p14"/>
          <p:cNvPicPr preferRelativeResize="0"/>
          <p:nvPr/>
        </p:nvPicPr>
        <p:blipFill>
          <a:blip r:embed="rId7">
            <a:alphaModFix/>
          </a:blip>
          <a:stretch>
            <a:fillRect/>
          </a:stretch>
        </p:blipFill>
        <p:spPr>
          <a:xfrm>
            <a:off x="6421100" y="2147568"/>
            <a:ext cx="504000" cy="504000"/>
          </a:xfrm>
          <a:prstGeom prst="rect">
            <a:avLst/>
          </a:prstGeom>
          <a:noFill/>
          <a:ln>
            <a:noFill/>
          </a:ln>
        </p:spPr>
      </p:pic>
      <p:pic>
        <p:nvPicPr>
          <p:cNvPr id="102" name="Google Shape;102;p14"/>
          <p:cNvPicPr preferRelativeResize="0"/>
          <p:nvPr/>
        </p:nvPicPr>
        <p:blipFill>
          <a:blip r:embed="rId8">
            <a:alphaModFix/>
          </a:blip>
          <a:stretch>
            <a:fillRect/>
          </a:stretch>
        </p:blipFill>
        <p:spPr>
          <a:xfrm>
            <a:off x="7906477" y="2143837"/>
            <a:ext cx="504000" cy="5040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4-Team-large">
  <p:cSld name="CAPTION_ONLY">
    <p:spTree>
      <p:nvGrpSpPr>
        <p:cNvPr id="1" name="Shape 103"/>
        <p:cNvGrpSpPr/>
        <p:nvPr/>
      </p:nvGrpSpPr>
      <p:grpSpPr>
        <a:xfrm>
          <a:off x="0" y="0"/>
          <a:ext cx="0" cy="0"/>
          <a:chOff x="0" y="0"/>
          <a:chExt cx="0" cy="0"/>
        </a:xfrm>
      </p:grpSpPr>
      <p:sp>
        <p:nvSpPr>
          <p:cNvPr id="104" name="Google Shape;104;p15"/>
          <p:cNvSpPr/>
          <p:nvPr/>
        </p:nvSpPr>
        <p:spPr>
          <a:xfrm>
            <a:off x="-6350" y="1434125"/>
            <a:ext cx="381000" cy="17214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105" name="Google Shape;105;p15"/>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lvl1pPr lvl="0" rtl="0">
              <a:spcBef>
                <a:spcPts val="0"/>
              </a:spcBef>
              <a:spcAft>
                <a:spcPts val="0"/>
              </a:spcAft>
              <a:buSzPts val="5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6" name="Google Shape;106;p15"/>
          <p:cNvSpPr txBox="1">
            <a:spLocks noGrp="1"/>
          </p:cNvSpPr>
          <p:nvPr>
            <p:ph type="body" idx="1"/>
          </p:nvPr>
        </p:nvSpPr>
        <p:spPr>
          <a:xfrm>
            <a:off x="516500" y="3272200"/>
            <a:ext cx="2563500" cy="15411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Font typeface="Outfit Light"/>
              <a:buChar char="●"/>
              <a:defRPr sz="1000">
                <a:latin typeface="Outfit Light"/>
                <a:ea typeface="Outfit Light"/>
                <a:cs typeface="Outfit Light"/>
                <a:sym typeface="Outfit Light"/>
              </a:defRPr>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sz="1000"/>
            </a:lvl5pPr>
            <a:lvl6pPr marL="2743200" lvl="5" indent="-292100" rtl="0">
              <a:spcBef>
                <a:spcPts val="0"/>
              </a:spcBef>
              <a:spcAft>
                <a:spcPts val="0"/>
              </a:spcAft>
              <a:buSzPts val="1000"/>
              <a:buChar char="■"/>
              <a:defRPr sz="1000"/>
            </a:lvl6pPr>
            <a:lvl7pPr marL="3200400" lvl="6" indent="-292100" rtl="0">
              <a:spcBef>
                <a:spcPts val="0"/>
              </a:spcBef>
              <a:spcAft>
                <a:spcPts val="0"/>
              </a:spcAft>
              <a:buSzPts val="1000"/>
              <a:buChar char="●"/>
              <a:defRPr sz="1000"/>
            </a:lvl7pPr>
            <a:lvl8pPr marL="3657600" lvl="7" indent="-292100" rtl="0">
              <a:spcBef>
                <a:spcPts val="0"/>
              </a:spcBef>
              <a:spcAft>
                <a:spcPts val="0"/>
              </a:spcAft>
              <a:buSzPts val="1000"/>
              <a:buChar char="○"/>
              <a:defRPr sz="1000"/>
            </a:lvl8pPr>
            <a:lvl9pPr marL="4114800" lvl="8" indent="-292100" rtl="0">
              <a:spcBef>
                <a:spcPts val="0"/>
              </a:spcBef>
              <a:spcAft>
                <a:spcPts val="0"/>
              </a:spcAft>
              <a:buSzPts val="1000"/>
              <a:buChar char="■"/>
              <a:defRPr sz="1000"/>
            </a:lvl9pPr>
          </a:lstStyle>
          <a:p>
            <a:endParaRPr/>
          </a:p>
        </p:txBody>
      </p:sp>
      <p:sp>
        <p:nvSpPr>
          <p:cNvPr id="107" name="Google Shape;107;p15"/>
          <p:cNvSpPr txBox="1">
            <a:spLocks noGrp="1"/>
          </p:cNvSpPr>
          <p:nvPr>
            <p:ph type="body" idx="2"/>
          </p:nvPr>
        </p:nvSpPr>
        <p:spPr>
          <a:xfrm>
            <a:off x="3356600" y="3272200"/>
            <a:ext cx="2563500" cy="15408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Font typeface="Outfit Light"/>
              <a:buChar char="●"/>
              <a:defRPr sz="1000">
                <a:latin typeface="Outfit Light"/>
                <a:ea typeface="Outfit Light"/>
                <a:cs typeface="Outfit Light"/>
                <a:sym typeface="Outfit Light"/>
              </a:defRPr>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sz="1000"/>
            </a:lvl5pPr>
            <a:lvl6pPr marL="2743200" lvl="5" indent="-292100" rtl="0">
              <a:spcBef>
                <a:spcPts val="0"/>
              </a:spcBef>
              <a:spcAft>
                <a:spcPts val="0"/>
              </a:spcAft>
              <a:buSzPts val="1000"/>
              <a:buChar char="■"/>
              <a:defRPr sz="1000"/>
            </a:lvl6pPr>
            <a:lvl7pPr marL="3200400" lvl="6" indent="-292100" rtl="0">
              <a:spcBef>
                <a:spcPts val="0"/>
              </a:spcBef>
              <a:spcAft>
                <a:spcPts val="0"/>
              </a:spcAft>
              <a:buSzPts val="1000"/>
              <a:buChar char="●"/>
              <a:defRPr sz="1000"/>
            </a:lvl7pPr>
            <a:lvl8pPr marL="3657600" lvl="7" indent="-292100" rtl="0">
              <a:spcBef>
                <a:spcPts val="0"/>
              </a:spcBef>
              <a:spcAft>
                <a:spcPts val="0"/>
              </a:spcAft>
              <a:buSzPts val="1000"/>
              <a:buChar char="○"/>
              <a:defRPr sz="1000"/>
            </a:lvl8pPr>
            <a:lvl9pPr marL="4114800" lvl="8" indent="-292100" rtl="0">
              <a:spcBef>
                <a:spcPts val="0"/>
              </a:spcBef>
              <a:spcAft>
                <a:spcPts val="0"/>
              </a:spcAft>
              <a:buSzPts val="1000"/>
              <a:buChar char="■"/>
              <a:defRPr sz="1000"/>
            </a:lvl9pPr>
          </a:lstStyle>
          <a:p>
            <a:endParaRPr/>
          </a:p>
        </p:txBody>
      </p:sp>
      <p:sp>
        <p:nvSpPr>
          <p:cNvPr id="108" name="Google Shape;108;p15"/>
          <p:cNvSpPr txBox="1">
            <a:spLocks noGrp="1"/>
          </p:cNvSpPr>
          <p:nvPr>
            <p:ph type="body" idx="3"/>
          </p:nvPr>
        </p:nvSpPr>
        <p:spPr>
          <a:xfrm>
            <a:off x="6196700" y="3272200"/>
            <a:ext cx="2563500" cy="15408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Font typeface="Outfit Light"/>
              <a:buChar char="●"/>
              <a:defRPr sz="1000">
                <a:latin typeface="Outfit Light"/>
                <a:ea typeface="Outfit Light"/>
                <a:cs typeface="Outfit Light"/>
                <a:sym typeface="Outfit Light"/>
              </a:defRPr>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sz="1000"/>
            </a:lvl5pPr>
            <a:lvl6pPr marL="2743200" lvl="5" indent="-292100" rtl="0">
              <a:spcBef>
                <a:spcPts val="0"/>
              </a:spcBef>
              <a:spcAft>
                <a:spcPts val="0"/>
              </a:spcAft>
              <a:buSzPts val="1000"/>
              <a:buChar char="■"/>
              <a:defRPr sz="1000"/>
            </a:lvl6pPr>
            <a:lvl7pPr marL="3200400" lvl="6" indent="-292100" rtl="0">
              <a:spcBef>
                <a:spcPts val="0"/>
              </a:spcBef>
              <a:spcAft>
                <a:spcPts val="0"/>
              </a:spcAft>
              <a:buSzPts val="1000"/>
              <a:buChar char="●"/>
              <a:defRPr sz="1000"/>
            </a:lvl7pPr>
            <a:lvl8pPr marL="3657600" lvl="7" indent="-292100" rtl="0">
              <a:spcBef>
                <a:spcPts val="0"/>
              </a:spcBef>
              <a:spcAft>
                <a:spcPts val="0"/>
              </a:spcAft>
              <a:buSzPts val="1000"/>
              <a:buChar char="○"/>
              <a:defRPr sz="1000"/>
            </a:lvl8pPr>
            <a:lvl9pPr marL="4114800" lvl="8" indent="-292100" rtl="0">
              <a:spcBef>
                <a:spcPts val="0"/>
              </a:spcBef>
              <a:spcAft>
                <a:spcPts val="0"/>
              </a:spcAft>
              <a:buSzPts val="1000"/>
              <a:buChar char="■"/>
              <a:defRPr sz="1000"/>
            </a:lvl9pPr>
          </a:lstStyle>
          <a:p>
            <a:endParaRPr/>
          </a:p>
        </p:txBody>
      </p:sp>
      <p:sp>
        <p:nvSpPr>
          <p:cNvPr id="109" name="Google Shape;109;p15"/>
          <p:cNvSpPr>
            <a:spLocks noGrp="1"/>
          </p:cNvSpPr>
          <p:nvPr>
            <p:ph type="pic" idx="4"/>
          </p:nvPr>
        </p:nvSpPr>
        <p:spPr>
          <a:xfrm>
            <a:off x="516600" y="1428750"/>
            <a:ext cx="2563200" cy="1721400"/>
          </a:xfrm>
          <a:prstGeom prst="rect">
            <a:avLst/>
          </a:prstGeom>
          <a:noFill/>
          <a:ln>
            <a:noFill/>
          </a:ln>
        </p:spPr>
      </p:sp>
      <p:sp>
        <p:nvSpPr>
          <p:cNvPr id="110" name="Google Shape;110;p15"/>
          <p:cNvSpPr>
            <a:spLocks noGrp="1"/>
          </p:cNvSpPr>
          <p:nvPr>
            <p:ph type="pic" idx="5"/>
          </p:nvPr>
        </p:nvSpPr>
        <p:spPr>
          <a:xfrm>
            <a:off x="3356700" y="1428750"/>
            <a:ext cx="2563200" cy="1721400"/>
          </a:xfrm>
          <a:prstGeom prst="rect">
            <a:avLst/>
          </a:prstGeom>
          <a:noFill/>
          <a:ln>
            <a:noFill/>
          </a:ln>
        </p:spPr>
      </p:sp>
      <p:sp>
        <p:nvSpPr>
          <p:cNvPr id="111" name="Google Shape;111;p15"/>
          <p:cNvSpPr>
            <a:spLocks noGrp="1"/>
          </p:cNvSpPr>
          <p:nvPr>
            <p:ph type="pic" idx="6"/>
          </p:nvPr>
        </p:nvSpPr>
        <p:spPr>
          <a:xfrm>
            <a:off x="6196800" y="1428750"/>
            <a:ext cx="2563200" cy="1721400"/>
          </a:xfrm>
          <a:prstGeom prst="rect">
            <a:avLst/>
          </a:prstGeom>
          <a:noFill/>
          <a:ln>
            <a:noFill/>
          </a:ln>
        </p:spPr>
      </p:sp>
      <p:pic>
        <p:nvPicPr>
          <p:cNvPr id="112" name="Google Shape;112;p15"/>
          <p:cNvPicPr preferRelativeResize="0"/>
          <p:nvPr/>
        </p:nvPicPr>
        <p:blipFill rotWithShape="1">
          <a:blip r:embed="rId2">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5-Final">
  <p:cSld name="BIG_NUMBER">
    <p:spTree>
      <p:nvGrpSpPr>
        <p:cNvPr id="1" name="Shape 113"/>
        <p:cNvGrpSpPr/>
        <p:nvPr/>
      </p:nvGrpSpPr>
      <p:grpSpPr>
        <a:xfrm>
          <a:off x="0" y="0"/>
          <a:ext cx="0" cy="0"/>
          <a:chOff x="0" y="0"/>
          <a:chExt cx="0" cy="0"/>
        </a:xfrm>
      </p:grpSpPr>
      <p:pic>
        <p:nvPicPr>
          <p:cNvPr id="114" name="Google Shape;114;p16"/>
          <p:cNvPicPr preferRelativeResize="0"/>
          <p:nvPr/>
        </p:nvPicPr>
        <p:blipFill rotWithShape="1">
          <a:blip r:embed="rId2">
            <a:alphaModFix/>
          </a:blip>
          <a:srcRect/>
          <a:stretch/>
        </p:blipFill>
        <p:spPr>
          <a:xfrm>
            <a:off x="0" y="-2375"/>
            <a:ext cx="9144000" cy="5148249"/>
          </a:xfrm>
          <a:prstGeom prst="rect">
            <a:avLst/>
          </a:prstGeom>
          <a:noFill/>
          <a:ln>
            <a:noFill/>
          </a:ln>
        </p:spPr>
      </p:pic>
      <p:sp>
        <p:nvSpPr>
          <p:cNvPr id="115" name="Google Shape;115;p16"/>
          <p:cNvSpPr txBox="1"/>
          <p:nvPr/>
        </p:nvSpPr>
        <p:spPr>
          <a:xfrm>
            <a:off x="311708" y="704825"/>
            <a:ext cx="8520600" cy="2052600"/>
          </a:xfrm>
          <a:prstGeom prst="rect">
            <a:avLst/>
          </a:prstGeom>
          <a:noFill/>
          <a:ln>
            <a:noFill/>
          </a:ln>
        </p:spPr>
        <p:txBody>
          <a:bodyPr spcFirstLastPara="1" wrap="square" lIns="91425" tIns="91425" rIns="91425" bIns="91425" anchor="b" anchorCtr="0">
            <a:normAutofit/>
          </a:bodyPr>
          <a:lstStyle/>
          <a:p>
            <a:pPr marL="0" lvl="0" indent="0" algn="ctr" rtl="0">
              <a:spcBef>
                <a:spcPts val="0"/>
              </a:spcBef>
              <a:spcAft>
                <a:spcPts val="0"/>
              </a:spcAft>
              <a:buNone/>
            </a:pPr>
            <a:r>
              <a:rPr lang="en-GB" sz="5000" b="1">
                <a:solidFill>
                  <a:srgbClr val="4D5970"/>
                </a:solidFill>
                <a:latin typeface="Outfit"/>
                <a:ea typeface="Outfit"/>
                <a:cs typeface="Outfit"/>
                <a:sym typeface="Outfit"/>
              </a:rPr>
              <a:t>Let’s play!</a:t>
            </a:r>
            <a:endParaRPr sz="5000" b="1">
              <a:solidFill>
                <a:srgbClr val="4D5970"/>
              </a:solidFill>
              <a:latin typeface="Outfit"/>
              <a:ea typeface="Outfit"/>
              <a:cs typeface="Outfit"/>
              <a:sym typeface="Outfit"/>
            </a:endParaRPr>
          </a:p>
        </p:txBody>
      </p:sp>
      <p:sp>
        <p:nvSpPr>
          <p:cNvPr id="116" name="Google Shape;116;p16"/>
          <p:cNvSpPr txBox="1"/>
          <p:nvPr/>
        </p:nvSpPr>
        <p:spPr>
          <a:xfrm>
            <a:off x="311700" y="2508925"/>
            <a:ext cx="8520600" cy="792600"/>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1200"/>
              </a:spcAft>
              <a:buNone/>
            </a:pPr>
            <a:r>
              <a:rPr lang="en-GB" sz="2400">
                <a:solidFill>
                  <a:srgbClr val="4D5970"/>
                </a:solidFill>
                <a:latin typeface="Outfit Light"/>
                <a:ea typeface="Outfit Light"/>
                <a:cs typeface="Outfit Light"/>
                <a:sym typeface="Outfit Light"/>
              </a:rPr>
              <a:t>Thank you</a:t>
            </a:r>
            <a:endParaRPr sz="2400">
              <a:solidFill>
                <a:srgbClr val="4D5970"/>
              </a:solidFill>
              <a:latin typeface="Outfit Light"/>
              <a:ea typeface="Outfit Light"/>
              <a:cs typeface="Outfit Light"/>
              <a:sym typeface="Outfit Light"/>
            </a:endParaRPr>
          </a:p>
        </p:txBody>
      </p:sp>
      <p:pic>
        <p:nvPicPr>
          <p:cNvPr id="117" name="Google Shape;117;p16"/>
          <p:cNvPicPr preferRelativeResize="0"/>
          <p:nvPr/>
        </p:nvPicPr>
        <p:blipFill rotWithShape="1">
          <a:blip r:embed="rId3">
            <a:alphaModFix/>
          </a:blip>
          <a:srcRect l="53990" t="8" r="9" b="17285"/>
          <a:stretch/>
        </p:blipFill>
        <p:spPr>
          <a:xfrm>
            <a:off x="7831192" y="4490950"/>
            <a:ext cx="1008000" cy="34776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6-contact" type="blank">
  <p:cSld name="BLANK">
    <p:spTree>
      <p:nvGrpSpPr>
        <p:cNvPr id="1" name="Shape 118"/>
        <p:cNvGrpSpPr/>
        <p:nvPr/>
      </p:nvGrpSpPr>
      <p:grpSpPr>
        <a:xfrm>
          <a:off x="0" y="0"/>
          <a:ext cx="0" cy="0"/>
          <a:chOff x="0" y="0"/>
          <a:chExt cx="0" cy="0"/>
        </a:xfrm>
      </p:grpSpPr>
      <p:sp>
        <p:nvSpPr>
          <p:cNvPr id="119" name="Google Shape;119;p17"/>
          <p:cNvSpPr>
            <a:spLocks noGrp="1"/>
          </p:cNvSpPr>
          <p:nvPr>
            <p:ph type="pic" idx="2"/>
          </p:nvPr>
        </p:nvSpPr>
        <p:spPr>
          <a:xfrm>
            <a:off x="4905100" y="0"/>
            <a:ext cx="3957000" cy="5143500"/>
          </a:xfrm>
          <a:prstGeom prst="rect">
            <a:avLst/>
          </a:prstGeom>
          <a:noFill/>
          <a:ln>
            <a:noFill/>
          </a:ln>
        </p:spPr>
      </p:sp>
      <p:sp>
        <p:nvSpPr>
          <p:cNvPr id="120" name="Google Shape;120;p17"/>
          <p:cNvSpPr/>
          <p:nvPr/>
        </p:nvSpPr>
        <p:spPr>
          <a:xfrm>
            <a:off x="8862052" y="288000"/>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sp>
        <p:nvSpPr>
          <p:cNvPr id="121" name="Google Shape;121;p17"/>
          <p:cNvSpPr txBox="1">
            <a:spLocks noGrp="1"/>
          </p:cNvSpPr>
          <p:nvPr>
            <p:ph type="body" idx="1"/>
          </p:nvPr>
        </p:nvSpPr>
        <p:spPr>
          <a:xfrm>
            <a:off x="616500" y="1434125"/>
            <a:ext cx="3737400" cy="2070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Outfit Light"/>
              <a:buChar char="●"/>
              <a:defRPr sz="1200">
                <a:latin typeface="Outfit Light"/>
                <a:ea typeface="Outfit Light"/>
                <a:cs typeface="Outfit Light"/>
                <a:sym typeface="Outfit Light"/>
              </a:defRPr>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22" name="Google Shape;122;p17"/>
          <p:cNvSpPr txBox="1"/>
          <p:nvPr/>
        </p:nvSpPr>
        <p:spPr>
          <a:xfrm>
            <a:off x="311700" y="445025"/>
            <a:ext cx="8061600" cy="98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5000">
                <a:solidFill>
                  <a:schemeClr val="dk1"/>
                </a:solidFill>
                <a:latin typeface="Outfit"/>
                <a:ea typeface="Outfit"/>
                <a:cs typeface="Outfit"/>
                <a:sym typeface="Outfit"/>
              </a:rPr>
              <a:t>Contact</a:t>
            </a:r>
            <a:endParaRPr sz="5000">
              <a:solidFill>
                <a:schemeClr val="dk1"/>
              </a:solidFill>
              <a:latin typeface="Outfit"/>
              <a:ea typeface="Outfit"/>
              <a:cs typeface="Outfit"/>
              <a:sym typeface="Outfit"/>
            </a:endParaRPr>
          </a:p>
        </p:txBody>
      </p:sp>
      <p:sp>
        <p:nvSpPr>
          <p:cNvPr id="123" name="Google Shape;123;p17"/>
          <p:cNvSpPr txBox="1"/>
          <p:nvPr/>
        </p:nvSpPr>
        <p:spPr>
          <a:xfrm>
            <a:off x="616500" y="3652075"/>
            <a:ext cx="3737400" cy="1106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a:solidFill>
                  <a:srgbClr val="4D5970"/>
                </a:solidFill>
                <a:latin typeface="Outfit Light"/>
                <a:ea typeface="Outfit Light"/>
                <a:cs typeface="Outfit Light"/>
                <a:sym typeface="Outfit Light"/>
              </a:rPr>
              <a:t>Kattenburgerstraat 5</a:t>
            </a:r>
            <a:endParaRPr sz="1200">
              <a:solidFill>
                <a:srgbClr val="4D5970"/>
              </a:solidFill>
              <a:latin typeface="Outfit Light"/>
              <a:ea typeface="Outfit Light"/>
              <a:cs typeface="Outfit Light"/>
              <a:sym typeface="Outfit Light"/>
            </a:endParaRPr>
          </a:p>
          <a:p>
            <a:pPr marL="0" lvl="0" indent="0" algn="l" rtl="0">
              <a:lnSpc>
                <a:spcPct val="115000"/>
              </a:lnSpc>
              <a:spcBef>
                <a:spcPts val="0"/>
              </a:spcBef>
              <a:spcAft>
                <a:spcPts val="0"/>
              </a:spcAft>
              <a:buNone/>
            </a:pPr>
            <a:r>
              <a:rPr lang="en-GB" sz="1200">
                <a:solidFill>
                  <a:srgbClr val="4D5970"/>
                </a:solidFill>
                <a:latin typeface="Outfit Light"/>
                <a:ea typeface="Outfit Light"/>
                <a:cs typeface="Outfit Light"/>
                <a:sym typeface="Outfit Light"/>
              </a:rPr>
              <a:t>Building 024</a:t>
            </a:r>
            <a:endParaRPr sz="1200">
              <a:solidFill>
                <a:srgbClr val="4D5970"/>
              </a:solidFill>
              <a:latin typeface="Outfit Light"/>
              <a:ea typeface="Outfit Light"/>
              <a:cs typeface="Outfit Light"/>
              <a:sym typeface="Outfit Light"/>
            </a:endParaRPr>
          </a:p>
          <a:p>
            <a:pPr marL="0" lvl="0" indent="0" algn="l" rtl="0">
              <a:lnSpc>
                <a:spcPct val="115000"/>
              </a:lnSpc>
              <a:spcBef>
                <a:spcPts val="0"/>
              </a:spcBef>
              <a:spcAft>
                <a:spcPts val="0"/>
              </a:spcAft>
              <a:buNone/>
            </a:pPr>
            <a:r>
              <a:rPr lang="en-GB" sz="1200">
                <a:solidFill>
                  <a:srgbClr val="4D5970"/>
                </a:solidFill>
                <a:latin typeface="Outfit Light"/>
                <a:ea typeface="Outfit Light"/>
                <a:cs typeface="Outfit Light"/>
                <a:sym typeface="Outfit Light"/>
              </a:rPr>
              <a:t>1018 JA Amsterdam</a:t>
            </a:r>
            <a:endParaRPr sz="1200">
              <a:solidFill>
                <a:srgbClr val="4D5970"/>
              </a:solidFill>
              <a:latin typeface="Outfit Light"/>
              <a:ea typeface="Outfit Light"/>
              <a:cs typeface="Outfit Light"/>
              <a:sym typeface="Outfit Light"/>
            </a:endParaRPr>
          </a:p>
          <a:p>
            <a:pPr marL="0" lvl="0" indent="0" algn="l" rtl="0">
              <a:lnSpc>
                <a:spcPct val="115000"/>
              </a:lnSpc>
              <a:spcBef>
                <a:spcPts val="0"/>
              </a:spcBef>
              <a:spcAft>
                <a:spcPts val="0"/>
              </a:spcAft>
              <a:buNone/>
            </a:pPr>
            <a:r>
              <a:rPr lang="en-GB" sz="1200">
                <a:solidFill>
                  <a:srgbClr val="4D5970"/>
                </a:solidFill>
                <a:latin typeface="Outfit Light"/>
                <a:ea typeface="Outfit Light"/>
                <a:cs typeface="Outfit Light"/>
                <a:sym typeface="Outfit Light"/>
              </a:rPr>
              <a:t>The Netherlands</a:t>
            </a:r>
            <a:endParaRPr sz="1200">
              <a:solidFill>
                <a:srgbClr val="4D5970"/>
              </a:solidFill>
              <a:latin typeface="Outfit Light"/>
              <a:ea typeface="Outfit Light"/>
              <a:cs typeface="Outfit Light"/>
              <a:sym typeface="Outfit Light"/>
            </a:endParaRPr>
          </a:p>
        </p:txBody>
      </p:sp>
      <p:sp>
        <p:nvSpPr>
          <p:cNvPr id="124" name="Google Shape;124;p17"/>
          <p:cNvSpPr/>
          <p:nvPr/>
        </p:nvSpPr>
        <p:spPr>
          <a:xfrm>
            <a:off x="2" y="3652075"/>
            <a:ext cx="288000" cy="1106100"/>
          </a:xfrm>
          <a:prstGeom prst="rect">
            <a:avLst/>
          </a:prstGeom>
          <a:solidFill>
            <a:srgbClr val="787A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utfit"/>
              <a:ea typeface="Outfit"/>
              <a:cs typeface="Outfit"/>
              <a:sym typeface="Outfit"/>
            </a:endParaRPr>
          </a:p>
        </p:txBody>
      </p:sp>
      <p:pic>
        <p:nvPicPr>
          <p:cNvPr id="125" name="Google Shape;125;p17"/>
          <p:cNvPicPr preferRelativeResize="0"/>
          <p:nvPr/>
        </p:nvPicPr>
        <p:blipFill rotWithShape="1">
          <a:blip r:embed="rId2">
            <a:alphaModFix/>
          </a:blip>
          <a:srcRect l="53990" t="8" r="9" b="17285"/>
          <a:stretch/>
        </p:blipFill>
        <p:spPr>
          <a:xfrm>
            <a:off x="3592292" y="4490950"/>
            <a:ext cx="1008000" cy="34776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6-contact 1">
  <p:cSld name="BLANK_1">
    <p:spTree>
      <p:nvGrpSpPr>
        <p:cNvPr id="1" name="Shape 126"/>
        <p:cNvGrpSpPr/>
        <p:nvPr/>
      </p:nvGrpSpPr>
      <p:grpSpPr>
        <a:xfrm>
          <a:off x="0" y="0"/>
          <a:ext cx="0" cy="0"/>
          <a:chOff x="0" y="0"/>
          <a:chExt cx="0" cy="0"/>
        </a:xfrm>
      </p:grpSpPr>
      <p:pic>
        <p:nvPicPr>
          <p:cNvPr id="127" name="Google Shape;127;p18"/>
          <p:cNvPicPr preferRelativeResize="0"/>
          <p:nvPr/>
        </p:nvPicPr>
        <p:blipFill>
          <a:blip r:embed="rId2">
            <a:alphaModFix/>
          </a:blip>
          <a:stretch>
            <a:fillRect/>
          </a:stretch>
        </p:blipFill>
        <p:spPr>
          <a:xfrm>
            <a:off x="-2105900" y="425475"/>
            <a:ext cx="9594051" cy="5396651"/>
          </a:xfrm>
          <a:prstGeom prst="rect">
            <a:avLst/>
          </a:prstGeom>
          <a:noFill/>
          <a:ln>
            <a:noFill/>
          </a:ln>
        </p:spPr>
      </p:pic>
      <p:pic>
        <p:nvPicPr>
          <p:cNvPr id="128" name="Google Shape;128;p18"/>
          <p:cNvPicPr preferRelativeResize="0"/>
          <p:nvPr/>
        </p:nvPicPr>
        <p:blipFill>
          <a:blip r:embed="rId3">
            <a:alphaModFix/>
          </a:blip>
          <a:stretch>
            <a:fillRect/>
          </a:stretch>
        </p:blipFill>
        <p:spPr>
          <a:xfrm>
            <a:off x="5988050" y="2192800"/>
            <a:ext cx="2124726" cy="7578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5000"/>
              <a:buFont typeface="Outfit"/>
              <a:buNone/>
              <a:defRPr sz="5000">
                <a:solidFill>
                  <a:schemeClr val="dk1"/>
                </a:solidFill>
                <a:latin typeface="Outfit"/>
                <a:ea typeface="Outfit"/>
                <a:cs typeface="Outfit"/>
                <a:sym typeface="Outfi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dk2"/>
              </a:buClr>
              <a:buSzPts val="1200"/>
              <a:buFont typeface="Outfit Medium"/>
              <a:buChar char="●"/>
              <a:defRPr sz="1200">
                <a:solidFill>
                  <a:schemeClr val="dk2"/>
                </a:solidFill>
                <a:latin typeface="Outfit Medium"/>
                <a:ea typeface="Outfit Medium"/>
                <a:cs typeface="Outfit Medium"/>
                <a:sym typeface="Outfit Medium"/>
              </a:defRPr>
            </a:lvl1pPr>
            <a:lvl2pPr marL="914400" lvl="1"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2pPr>
            <a:lvl3pPr marL="1371600" lvl="2"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3pPr>
            <a:lvl4pPr marL="1828800" lvl="3"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4pPr>
            <a:lvl5pPr marL="2286000" lvl="4"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5pPr>
            <a:lvl6pPr marL="2743200" lvl="5"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6pPr>
            <a:lvl7pPr marL="3200400" lvl="6"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7pPr>
            <a:lvl8pPr marL="3657600" lvl="7"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8pPr>
            <a:lvl9pPr marL="4114800" lvl="8" indent="-304800">
              <a:lnSpc>
                <a:spcPct val="115000"/>
              </a:lnSpc>
              <a:spcBef>
                <a:spcPts val="0"/>
              </a:spcBef>
              <a:spcAft>
                <a:spcPts val="0"/>
              </a:spcAft>
              <a:buClr>
                <a:schemeClr val="dk2"/>
              </a:buClr>
              <a:buSzPts val="1200"/>
              <a:buFont typeface="Outfit Light"/>
              <a:buChar char="■"/>
              <a:defRPr sz="1200">
                <a:solidFill>
                  <a:schemeClr val="dk2"/>
                </a:solidFill>
                <a:latin typeface="Outfit Light"/>
                <a:ea typeface="Outfit Light"/>
                <a:cs typeface="Outfit Light"/>
                <a:sym typeface="Outfit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21.jp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hyperlink" Target="mailto:anko@ijsfontein.nl" TargetMode="External"/><Relationship Id="rId4" Type="http://schemas.openxmlformats.org/officeDocument/2006/relationships/hyperlink" Target="mailto:hayo@ijsfontein.n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9"/>
          <p:cNvSpPr txBox="1">
            <a:spLocks noGrp="1"/>
          </p:cNvSpPr>
          <p:nvPr>
            <p:ph type="title" idx="4294967295"/>
          </p:nvPr>
        </p:nvSpPr>
        <p:spPr>
          <a:xfrm>
            <a:off x="311700" y="445025"/>
            <a:ext cx="8520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How to use?</a:t>
            </a:r>
            <a:endParaRPr/>
          </a:p>
        </p:txBody>
      </p:sp>
      <p:sp>
        <p:nvSpPr>
          <p:cNvPr id="134" name="Google Shape;134;p19"/>
          <p:cNvSpPr txBox="1">
            <a:spLocks noGrp="1"/>
          </p:cNvSpPr>
          <p:nvPr>
            <p:ph type="body" idx="4294967295"/>
          </p:nvPr>
        </p:nvSpPr>
        <p:spPr>
          <a:xfrm>
            <a:off x="311700" y="1434125"/>
            <a:ext cx="3879300" cy="3808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GB" sz="1600" b="1" i="1">
                <a:solidFill>
                  <a:schemeClr val="accent3"/>
                </a:solidFill>
                <a:latin typeface="Outfit"/>
                <a:ea typeface="Outfit"/>
                <a:cs typeface="Outfit"/>
                <a:sym typeface="Outfit"/>
              </a:rPr>
              <a:t>Bewerkt dit bestand niet.</a:t>
            </a:r>
            <a:br>
              <a:rPr lang="en-GB" sz="2000" b="1" i="1">
                <a:solidFill>
                  <a:schemeClr val="accent3"/>
                </a:solidFill>
                <a:latin typeface="Outfit"/>
                <a:ea typeface="Outfit"/>
                <a:cs typeface="Outfit"/>
                <a:sym typeface="Outfit"/>
              </a:rPr>
            </a:br>
            <a:r>
              <a:rPr lang="en-GB" sz="1600" b="1">
                <a:latin typeface="Outfit"/>
                <a:ea typeface="Outfit"/>
                <a:cs typeface="Outfit"/>
                <a:sym typeface="Outfit"/>
              </a:rPr>
              <a:t>Sla de presentatie op:</a:t>
            </a:r>
            <a:br>
              <a:rPr lang="en-GB" sz="1500" b="1">
                <a:latin typeface="Outfit"/>
                <a:ea typeface="Outfit"/>
                <a:cs typeface="Outfit"/>
                <a:sym typeface="Outfit"/>
              </a:rPr>
            </a:br>
            <a:r>
              <a:rPr lang="en-GB">
                <a:latin typeface="Outfit Light"/>
                <a:ea typeface="Outfit Light"/>
                <a:cs typeface="Outfit Light"/>
                <a:sym typeface="Outfit Light"/>
              </a:rPr>
              <a:t>Kopieer de presentatie naar je eigen google files voor eigen gebruik. Gebruik deze presentatie als de basis voor IJs presentaties.</a:t>
            </a:r>
            <a:br>
              <a:rPr lang="en-GB">
                <a:latin typeface="Outfit Light"/>
                <a:ea typeface="Outfit Light"/>
                <a:cs typeface="Outfit Light"/>
                <a:sym typeface="Outfit Light"/>
              </a:rPr>
            </a:br>
            <a:r>
              <a:rPr lang="en-GB" sz="1600" b="1">
                <a:latin typeface="Outfit"/>
                <a:ea typeface="Outfit"/>
                <a:cs typeface="Outfit"/>
                <a:sym typeface="Outfit"/>
              </a:rPr>
              <a:t>Layout:</a:t>
            </a:r>
            <a:br>
              <a:rPr lang="en-GB"/>
            </a:br>
            <a:r>
              <a:rPr lang="en-GB">
                <a:latin typeface="Outfit Light"/>
                <a:ea typeface="Outfit Light"/>
                <a:cs typeface="Outfit Light"/>
                <a:sym typeface="Outfit Light"/>
              </a:rPr>
              <a:t>Via “Apply Layout” kan je de slide kiezen met de gewenste styling.</a:t>
            </a:r>
            <a:br>
              <a:rPr lang="en-GB">
                <a:latin typeface="Outfit Light"/>
                <a:ea typeface="Outfit Light"/>
                <a:cs typeface="Outfit Light"/>
                <a:sym typeface="Outfit Light"/>
              </a:rPr>
            </a:br>
            <a:r>
              <a:rPr lang="en-GB" sz="1600" b="1">
                <a:latin typeface="Outfit"/>
                <a:ea typeface="Outfit"/>
                <a:cs typeface="Outfit"/>
                <a:sym typeface="Outfit"/>
              </a:rPr>
              <a:t>Liquid effect cover:</a:t>
            </a:r>
            <a:br>
              <a:rPr lang="en-GB">
                <a:latin typeface="Outfit Light"/>
                <a:ea typeface="Outfit Light"/>
                <a:cs typeface="Outfit Light"/>
                <a:sym typeface="Outfit Light"/>
              </a:rPr>
            </a:br>
            <a:r>
              <a:rPr lang="en-GB">
                <a:latin typeface="Outfit Light"/>
                <a:ea typeface="Outfit Light"/>
                <a:cs typeface="Outfit Light"/>
                <a:sym typeface="Outfit Light"/>
              </a:rPr>
              <a:t>Het liquid effect img. van de cover vind je in de huisstijl map.</a:t>
            </a:r>
            <a:br>
              <a:rPr lang="en-GB">
                <a:latin typeface="Outfit Light"/>
                <a:ea typeface="Outfit Light"/>
                <a:cs typeface="Outfit Light"/>
                <a:sym typeface="Outfit Light"/>
              </a:rPr>
            </a:br>
            <a:r>
              <a:rPr lang="en-GB" sz="1600" b="1">
                <a:latin typeface="Outfit"/>
                <a:ea typeface="Outfit"/>
                <a:cs typeface="Outfit"/>
                <a:sym typeface="Outfit"/>
              </a:rPr>
              <a:t>Installeer font: Outfit:</a:t>
            </a:r>
            <a:br>
              <a:rPr lang="en-GB" sz="1600" b="1">
                <a:latin typeface="Outfit"/>
                <a:ea typeface="Outfit"/>
                <a:cs typeface="Outfit"/>
                <a:sym typeface="Outfit"/>
              </a:rPr>
            </a:br>
            <a:r>
              <a:rPr lang="en-GB">
                <a:latin typeface="Outfit Light"/>
                <a:ea typeface="Outfit Light"/>
                <a:cs typeface="Outfit Light"/>
                <a:sym typeface="Outfit Light"/>
              </a:rPr>
              <a:t>Google slides &gt; “more fonts” in de font dropdown. Voor Keynote en PP &gt; Installeer font. Deze vind je op de server of via:fonts.google.com</a:t>
            </a:r>
            <a:endParaRPr>
              <a:latin typeface="Outfit Light"/>
              <a:ea typeface="Outfit Light"/>
              <a:cs typeface="Outfit Light"/>
              <a:sym typeface="Outfit Light"/>
            </a:endParaRPr>
          </a:p>
        </p:txBody>
      </p:sp>
      <p:sp>
        <p:nvSpPr>
          <p:cNvPr id="135" name="Google Shape;135;p19"/>
          <p:cNvSpPr txBox="1">
            <a:spLocks noGrp="1"/>
          </p:cNvSpPr>
          <p:nvPr>
            <p:ph type="body" idx="2"/>
          </p:nvPr>
        </p:nvSpPr>
        <p:spPr>
          <a:xfrm>
            <a:off x="4417925" y="1434125"/>
            <a:ext cx="4146600" cy="312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Text styles:</a:t>
            </a:r>
            <a:br>
              <a:rPr lang="en-GB" sz="1600" b="1">
                <a:latin typeface="Outfit"/>
                <a:ea typeface="Outfit"/>
                <a:cs typeface="Outfit"/>
                <a:sym typeface="Outfit"/>
              </a:rPr>
            </a:br>
            <a:r>
              <a:rPr lang="en-GB"/>
              <a:t>De onderstaande textstyles worden gebruikt in de presentatie. Check de slides of de fonts goed zijn geplaatst.</a:t>
            </a:r>
            <a:endParaRPr/>
          </a:p>
          <a:p>
            <a:pPr marL="0" lvl="0" indent="0" algn="l" rtl="0">
              <a:spcBef>
                <a:spcPts val="1200"/>
              </a:spcBef>
              <a:spcAft>
                <a:spcPts val="0"/>
              </a:spcAft>
              <a:buNone/>
            </a:pPr>
            <a:r>
              <a:rPr lang="en-GB" b="1">
                <a:latin typeface="Outfit"/>
                <a:ea typeface="Outfit"/>
                <a:cs typeface="Outfit"/>
                <a:sym typeface="Outfit"/>
              </a:rPr>
              <a:t>Grote koppen</a:t>
            </a:r>
            <a:br>
              <a:rPr lang="en-GB" b="1">
                <a:latin typeface="Outfit"/>
                <a:ea typeface="Outfit"/>
                <a:cs typeface="Outfit"/>
                <a:sym typeface="Outfit"/>
              </a:rPr>
            </a:br>
            <a:r>
              <a:rPr lang="en-GB"/>
              <a:t>Outfit - Normal - 50 - Paars:777AFF - Linespacing: Single</a:t>
            </a:r>
            <a:endParaRPr/>
          </a:p>
          <a:p>
            <a:pPr marL="0" lvl="0" indent="0" algn="l" rtl="0">
              <a:spcBef>
                <a:spcPts val="1200"/>
              </a:spcBef>
              <a:spcAft>
                <a:spcPts val="0"/>
              </a:spcAft>
              <a:buNone/>
            </a:pPr>
            <a:r>
              <a:rPr lang="en-GB" b="1">
                <a:latin typeface="Outfit"/>
                <a:ea typeface="Outfit"/>
                <a:cs typeface="Outfit"/>
                <a:sym typeface="Outfit"/>
              </a:rPr>
              <a:t>Sub koppen</a:t>
            </a:r>
            <a:br>
              <a:rPr lang="en-GB"/>
            </a:br>
            <a:r>
              <a:rPr lang="en-GB"/>
              <a:t>Outfit - Bold - 16 - Donkergrijs:4D5970 - Linespacing: 1.15</a:t>
            </a:r>
            <a:endParaRPr/>
          </a:p>
          <a:p>
            <a:pPr marL="0" lvl="0" indent="0" algn="l" rtl="0">
              <a:spcBef>
                <a:spcPts val="1200"/>
              </a:spcBef>
              <a:spcAft>
                <a:spcPts val="0"/>
              </a:spcAft>
              <a:buNone/>
            </a:pPr>
            <a:r>
              <a:rPr lang="en-GB" b="1">
                <a:latin typeface="Outfit"/>
                <a:ea typeface="Outfit"/>
                <a:cs typeface="Outfit"/>
                <a:sym typeface="Outfit"/>
              </a:rPr>
              <a:t>Body tekst</a:t>
            </a:r>
            <a:br>
              <a:rPr lang="en-GB"/>
            </a:br>
            <a:r>
              <a:rPr lang="en-GB"/>
              <a:t>Outfit - Light - 12 - Donkergrijs:4D5970 - Linespacing: 1.15</a:t>
            </a:r>
            <a:endParaRPr/>
          </a:p>
          <a:p>
            <a:pPr marL="0" lvl="0" indent="0" algn="l" rtl="0">
              <a:spcBef>
                <a:spcPts val="1200"/>
              </a:spcBef>
              <a:spcAft>
                <a:spcPts val="0"/>
              </a:spcAft>
              <a:buNone/>
            </a:pPr>
            <a:r>
              <a:rPr lang="en-GB" b="1">
                <a:latin typeface="Outfit"/>
                <a:ea typeface="Outfit"/>
                <a:cs typeface="Outfit"/>
                <a:sym typeface="Outfit"/>
              </a:rPr>
              <a:t>Quotes/Lange titels</a:t>
            </a:r>
            <a:br>
              <a:rPr lang="en-GB"/>
            </a:br>
            <a:r>
              <a:rPr lang="en-GB"/>
              <a:t>Outfit - Normal - 30 - Paars:777AFF - Linespacing: 0.8</a:t>
            </a:r>
            <a:br>
              <a:rPr lang="en-GB"/>
            </a:br>
            <a:endParaRPr/>
          </a:p>
          <a:p>
            <a:pPr marL="0" lvl="0" indent="0" algn="l" rtl="0">
              <a:spcBef>
                <a:spcPts val="1200"/>
              </a:spcBef>
              <a:spcAft>
                <a:spcPts val="120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0"/>
          <p:cNvPicPr preferRelativeResize="0">
            <a:picLocks noGrp="1"/>
          </p:cNvPicPr>
          <p:nvPr>
            <p:ph type="pic" idx="2"/>
          </p:nvPr>
        </p:nvPicPr>
        <p:blipFill>
          <a:blip r:embed="rId3"/>
          <a:srcRect t="27176" b="27176"/>
          <a:stretch/>
        </p:blipFill>
        <p:spPr>
          <a:xfrm>
            <a:off x="1633950" y="0"/>
            <a:ext cx="7509899" cy="5143501"/>
          </a:xfrm>
          <a:prstGeom prst="rect">
            <a:avLst/>
          </a:prstGeom>
        </p:spPr>
      </p:pic>
      <p:pic>
        <p:nvPicPr>
          <p:cNvPr id="141" name="Google Shape;141;p20"/>
          <p:cNvPicPr preferRelativeResize="0">
            <a:picLocks noGrp="1"/>
          </p:cNvPicPr>
          <p:nvPr>
            <p:ph type="pic" idx="3"/>
          </p:nvPr>
        </p:nvPicPr>
        <p:blipFill rotWithShape="1">
          <a:blip r:embed="rId4">
            <a:alphaModFix/>
          </a:blip>
          <a:srcRect r="27039"/>
          <a:stretch/>
        </p:blipFill>
        <p:spPr>
          <a:xfrm>
            <a:off x="-9275" y="6200"/>
            <a:ext cx="7083300" cy="5143499"/>
          </a:xfrm>
          <a:prstGeom prst="rect">
            <a:avLst/>
          </a:prstGeom>
        </p:spPr>
      </p:pic>
      <p:sp>
        <p:nvSpPr>
          <p:cNvPr id="142" name="Google Shape;142;p20"/>
          <p:cNvSpPr txBox="1">
            <a:spLocks noGrp="1"/>
          </p:cNvSpPr>
          <p:nvPr>
            <p:ph type="ctrTitle"/>
          </p:nvPr>
        </p:nvSpPr>
        <p:spPr>
          <a:xfrm>
            <a:off x="311703" y="2615535"/>
            <a:ext cx="5714100" cy="205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err="1"/>
              <a:t>Titel</a:t>
            </a:r>
            <a:endParaRPr dirty="0"/>
          </a:p>
        </p:txBody>
      </p:sp>
      <p:sp>
        <p:nvSpPr>
          <p:cNvPr id="143" name="Google Shape;143;p20"/>
          <p:cNvSpPr txBox="1">
            <a:spLocks noGrp="1"/>
          </p:cNvSpPr>
          <p:nvPr>
            <p:ph type="subTitle" idx="4"/>
          </p:nvPr>
        </p:nvSpPr>
        <p:spPr>
          <a:xfrm>
            <a:off x="311700" y="4391675"/>
            <a:ext cx="5714100" cy="39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Name team | Name team | Name team | Name team</a:t>
            </a:r>
            <a:endParaRPr/>
          </a:p>
        </p:txBody>
      </p:sp>
      <p:sp>
        <p:nvSpPr>
          <p:cNvPr id="144" name="Google Shape;144;p20"/>
          <p:cNvSpPr txBox="1">
            <a:spLocks noGrp="1"/>
          </p:cNvSpPr>
          <p:nvPr>
            <p:ph type="subTitle" idx="1"/>
          </p:nvPr>
        </p:nvSpPr>
        <p:spPr>
          <a:xfrm>
            <a:off x="311700" y="2243350"/>
            <a:ext cx="4580100" cy="3915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1600" dirty="0"/>
              <a:t>Datum| Naam </a:t>
            </a:r>
            <a:r>
              <a:rPr lang="en-GB" sz="1600" dirty="0" err="1"/>
              <a:t>klant</a:t>
            </a:r>
            <a:endParaRPr dirty="0"/>
          </a:p>
        </p:txBody>
      </p:sp>
      <p:pic>
        <p:nvPicPr>
          <p:cNvPr id="145" name="Google Shape;145;p20"/>
          <p:cNvPicPr preferRelativeResize="0"/>
          <p:nvPr/>
        </p:nvPicPr>
        <p:blipFill rotWithShape="1">
          <a:blip r:embed="rId5">
            <a:alphaModFix/>
          </a:blip>
          <a:srcRect l="53990" t="8" r="9" b="17285"/>
          <a:stretch/>
        </p:blipFill>
        <p:spPr>
          <a:xfrm>
            <a:off x="7831192" y="4490950"/>
            <a:ext cx="1008000" cy="3477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err="1"/>
              <a:t>Onderwerpen</a:t>
            </a:r>
            <a:endParaRPr dirty="0"/>
          </a:p>
        </p:txBody>
      </p:sp>
      <p:sp>
        <p:nvSpPr>
          <p:cNvPr id="151" name="Google Shape;151;p21"/>
          <p:cNvSpPr txBox="1">
            <a:spLocks noGrp="1"/>
          </p:cNvSpPr>
          <p:nvPr>
            <p:ph type="body" idx="1"/>
          </p:nvPr>
        </p:nvSpPr>
        <p:spPr>
          <a:xfrm>
            <a:off x="311699" y="1434125"/>
            <a:ext cx="4334191" cy="34164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Font typeface="Outfit"/>
              <a:buAutoNum type="arabicPeriod"/>
            </a:pPr>
            <a:r>
              <a:rPr lang="en-GB" sz="1600" b="1" dirty="0">
                <a:latin typeface="Outfit"/>
                <a:ea typeface="Outfit"/>
                <a:cs typeface="Outfit"/>
                <a:sym typeface="Outfit"/>
              </a:rPr>
              <a:t>xx</a:t>
            </a:r>
            <a:br>
              <a:rPr lang="en-GB" b="1" dirty="0">
                <a:latin typeface="Outfit"/>
                <a:ea typeface="Outfit"/>
                <a:cs typeface="Outfit"/>
                <a:sym typeface="Outfit"/>
              </a:rPr>
            </a:br>
            <a:endParaRPr sz="1200" dirty="0"/>
          </a:p>
          <a:p>
            <a:pPr marL="457200" lvl="0" indent="-304800" algn="l" rtl="0">
              <a:lnSpc>
                <a:spcPct val="115000"/>
              </a:lnSpc>
              <a:spcBef>
                <a:spcPts val="0"/>
              </a:spcBef>
              <a:spcAft>
                <a:spcPts val="0"/>
              </a:spcAft>
              <a:buSzPts val="1200"/>
              <a:buFont typeface="Outfit"/>
              <a:buAutoNum type="arabicPeriod"/>
            </a:pPr>
            <a:r>
              <a:rPr lang="en-GB" sz="1600" b="1" dirty="0">
                <a:latin typeface="Outfit"/>
                <a:ea typeface="Outfit"/>
                <a:cs typeface="Outfit"/>
                <a:sym typeface="Outfit"/>
              </a:rPr>
              <a:t>xx</a:t>
            </a:r>
            <a:br>
              <a:rPr lang="en-GB" b="1" dirty="0">
                <a:latin typeface="Outfit"/>
                <a:ea typeface="Outfit"/>
                <a:cs typeface="Outfit"/>
                <a:sym typeface="Outfit"/>
              </a:rPr>
            </a:br>
            <a:endParaRPr dirty="0"/>
          </a:p>
          <a:p>
            <a:pPr marL="457200" lvl="0" indent="-304800" algn="l" rtl="0">
              <a:lnSpc>
                <a:spcPct val="115000"/>
              </a:lnSpc>
              <a:spcBef>
                <a:spcPts val="0"/>
              </a:spcBef>
              <a:spcAft>
                <a:spcPts val="0"/>
              </a:spcAft>
              <a:buSzPts val="1200"/>
              <a:buFont typeface="Outfit"/>
              <a:buAutoNum type="arabicPeriod"/>
            </a:pPr>
            <a:r>
              <a:rPr lang="en-GB" sz="1600" b="1" dirty="0">
                <a:latin typeface="Outfit"/>
                <a:ea typeface="Outfit"/>
                <a:cs typeface="Outfit"/>
                <a:sym typeface="Outfit"/>
              </a:rPr>
              <a:t>xx</a:t>
            </a:r>
            <a:br>
              <a:rPr lang="en-GB" b="1" dirty="0">
                <a:latin typeface="Outfit"/>
                <a:ea typeface="Outfit"/>
                <a:cs typeface="Outfit"/>
                <a:sym typeface="Outfit"/>
              </a:rPr>
            </a:br>
            <a:endParaRPr b="1" dirty="0">
              <a:latin typeface="Outfit"/>
              <a:ea typeface="Outfit"/>
              <a:cs typeface="Outfit"/>
              <a:sym typeface="Outfit"/>
            </a:endParaRPr>
          </a:p>
          <a:p>
            <a:pPr marL="152400" lvl="0" indent="0" algn="l" rtl="0">
              <a:lnSpc>
                <a:spcPct val="115000"/>
              </a:lnSpc>
              <a:spcBef>
                <a:spcPts val="0"/>
              </a:spcBef>
              <a:spcAft>
                <a:spcPts val="0"/>
              </a:spcAft>
              <a:buSzPts val="1200"/>
              <a:buNone/>
            </a:pPr>
            <a:br>
              <a:rPr lang="en-GB" b="1" dirty="0">
                <a:latin typeface="Outfit"/>
                <a:ea typeface="Outfit"/>
                <a:cs typeface="Outfit"/>
                <a:sym typeface="Outfit"/>
              </a:rPr>
            </a:br>
            <a:endParaRPr dirty="0"/>
          </a:p>
        </p:txBody>
      </p:sp>
      <p:pic>
        <p:nvPicPr>
          <p:cNvPr id="152" name="Google Shape;152;p21"/>
          <p:cNvPicPr preferRelativeResize="0">
            <a:picLocks noGrp="1"/>
          </p:cNvPicPr>
          <p:nvPr>
            <p:ph type="pic" idx="2"/>
          </p:nvPr>
        </p:nvPicPr>
        <p:blipFill rotWithShape="1">
          <a:blip r:embed="rId3">
            <a:alphaModFix/>
          </a:blip>
          <a:srcRect t="12455" b="6664"/>
          <a:stretch/>
        </p:blipFill>
        <p:spPr>
          <a:xfrm>
            <a:off x="4905100" y="0"/>
            <a:ext cx="3956999" cy="51435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ctrTitle"/>
          </p:nvPr>
        </p:nvSpPr>
        <p:spPr>
          <a:xfrm>
            <a:off x="1152000" y="668375"/>
            <a:ext cx="68400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dirty="0" err="1"/>
              <a:t>Introductie</a:t>
            </a:r>
            <a:endParaRPr dirty="0"/>
          </a:p>
        </p:txBody>
      </p:sp>
      <p:sp>
        <p:nvSpPr>
          <p:cNvPr id="158" name="Google Shape;158;p22"/>
          <p:cNvSpPr txBox="1">
            <a:spLocks noGrp="1"/>
          </p:cNvSpPr>
          <p:nvPr>
            <p:ph type="subTitle" idx="1"/>
          </p:nvPr>
        </p:nvSpPr>
        <p:spPr>
          <a:xfrm>
            <a:off x="1152000" y="2529325"/>
            <a:ext cx="68400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t>01</a:t>
            </a:r>
            <a:endParaRPr/>
          </a:p>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ctrTitle"/>
          </p:nvPr>
        </p:nvSpPr>
        <p:spPr>
          <a:xfrm>
            <a:off x="1152000" y="668375"/>
            <a:ext cx="6840000" cy="348337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dirty="0"/>
              <a:t>Hier </a:t>
            </a:r>
            <a:r>
              <a:rPr lang="en-GB" dirty="0" err="1"/>
              <a:t>kun</a:t>
            </a:r>
            <a:r>
              <a:rPr lang="en-GB" dirty="0"/>
              <a:t> je </a:t>
            </a:r>
            <a:r>
              <a:rPr lang="en-GB" dirty="0" err="1"/>
              <a:t>mooi</a:t>
            </a:r>
            <a:r>
              <a:rPr lang="en-GB" dirty="0"/>
              <a:t> </a:t>
            </a:r>
            <a:r>
              <a:rPr lang="en-GB" dirty="0" err="1"/>
              <a:t>een</a:t>
            </a:r>
            <a:r>
              <a:rPr lang="en-GB" dirty="0"/>
              <a:t> QUOTE in </a:t>
            </a:r>
            <a:r>
              <a:rPr lang="en-GB" dirty="0" err="1"/>
              <a:t>zetten</a:t>
            </a:r>
            <a:r>
              <a:rPr lang="en-GB" dirty="0"/>
              <a:t> </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5"/>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err="1"/>
              <a:t>Hernieuwde</a:t>
            </a:r>
            <a:r>
              <a:rPr lang="en-GB" dirty="0"/>
              <a:t> focus</a:t>
            </a:r>
            <a:endParaRPr dirty="0"/>
          </a:p>
        </p:txBody>
      </p:sp>
      <p:sp>
        <p:nvSpPr>
          <p:cNvPr id="175" name="Google Shape;175;p25"/>
          <p:cNvSpPr txBox="1">
            <a:spLocks noGrp="1"/>
          </p:cNvSpPr>
          <p:nvPr>
            <p:ph type="body" idx="1"/>
          </p:nvPr>
        </p:nvSpPr>
        <p:spPr>
          <a:xfrm>
            <a:off x="311700" y="1434125"/>
            <a:ext cx="4722900" cy="3061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Font typeface="Outfit"/>
              <a:buChar char="●"/>
            </a:pPr>
            <a:r>
              <a:rPr lang="en-GB" sz="1600" b="1" dirty="0">
                <a:latin typeface="Outfit"/>
                <a:ea typeface="Outfit"/>
                <a:cs typeface="Outfit"/>
                <a:sym typeface="Outfit"/>
              </a:rPr>
              <a:t>Kop</a:t>
            </a:r>
            <a:br>
              <a:rPr lang="en-GB" b="1" dirty="0">
                <a:latin typeface="Outfit"/>
                <a:ea typeface="Outfit"/>
                <a:cs typeface="Outfit"/>
                <a:sym typeface="Outfit"/>
              </a:rPr>
            </a:br>
            <a:r>
              <a:rPr lang="nl-NL" dirty="0"/>
              <a:t>tekst</a:t>
            </a:r>
            <a:br>
              <a:rPr lang="en-GB" dirty="0"/>
            </a:br>
            <a:endParaRPr dirty="0"/>
          </a:p>
          <a:p>
            <a:pPr marL="457200" lvl="0" indent="-304800" algn="l" rtl="0">
              <a:spcBef>
                <a:spcPts val="0"/>
              </a:spcBef>
              <a:spcAft>
                <a:spcPts val="0"/>
              </a:spcAft>
              <a:buSzPts val="1200"/>
              <a:buChar char="●"/>
            </a:pPr>
            <a:r>
              <a:rPr lang="en-GB" sz="1600" b="1" dirty="0">
                <a:latin typeface="Outfit"/>
                <a:ea typeface="Outfit"/>
                <a:cs typeface="Outfit"/>
                <a:sym typeface="Outfit"/>
              </a:rPr>
              <a:t>Kop</a:t>
            </a:r>
            <a:br>
              <a:rPr lang="en-GB" b="1" dirty="0">
                <a:latin typeface="Outfit"/>
                <a:ea typeface="Outfit"/>
                <a:cs typeface="Outfit"/>
                <a:sym typeface="Outfit"/>
              </a:rPr>
            </a:br>
            <a:r>
              <a:rPr lang="en-GB" dirty="0" err="1"/>
              <a:t>tekst</a:t>
            </a:r>
            <a:br>
              <a:rPr lang="en-GB" dirty="0"/>
            </a:br>
            <a:endParaRPr dirty="0"/>
          </a:p>
          <a:p>
            <a:pPr marL="457200" lvl="0" indent="-304800" algn="l" rtl="0">
              <a:spcBef>
                <a:spcPts val="0"/>
              </a:spcBef>
              <a:spcAft>
                <a:spcPts val="0"/>
              </a:spcAft>
              <a:buSzPts val="1200"/>
              <a:buChar char="●"/>
            </a:pPr>
            <a:r>
              <a:rPr lang="en-GB" sz="1600" b="1" dirty="0">
                <a:latin typeface="Outfit"/>
                <a:ea typeface="Outfit"/>
                <a:cs typeface="Outfit"/>
                <a:sym typeface="Outfit"/>
              </a:rPr>
              <a:t>Kop</a:t>
            </a:r>
            <a:br>
              <a:rPr lang="en-GB" b="1" dirty="0">
                <a:latin typeface="Outfit"/>
                <a:ea typeface="Outfit"/>
                <a:cs typeface="Outfit"/>
                <a:sym typeface="Outfit"/>
              </a:rPr>
            </a:br>
            <a:r>
              <a:rPr lang="en-GB" dirty="0" err="1"/>
              <a:t>tekst</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title"/>
          </p:nvPr>
        </p:nvSpPr>
        <p:spPr>
          <a:xfrm>
            <a:off x="767450" y="1442350"/>
            <a:ext cx="7609200" cy="215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a:t>“</a:t>
            </a:r>
            <a:r>
              <a:rPr lang="en-GB" b="1"/>
              <a:t>Lorem ipsum</a:t>
            </a:r>
            <a:r>
              <a:rPr lang="en-GB"/>
              <a:t> dolor sit amet, consectetuer adipiscing elit, sed </a:t>
            </a:r>
            <a:r>
              <a:rPr lang="en-GB" b="1"/>
              <a:t>diam nonummy</a:t>
            </a:r>
            <a:r>
              <a:rPr lang="en-GB"/>
              <a:t> nibh euismod tincidunt ut laoreet dolore magna”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6"/>
          <p:cNvPicPr preferRelativeResize="0">
            <a:picLocks noGrp="1"/>
          </p:cNvPicPr>
          <p:nvPr>
            <p:ph type="pic" idx="2"/>
          </p:nvPr>
        </p:nvPicPr>
        <p:blipFill rotWithShape="1">
          <a:blip r:embed="rId3">
            <a:alphaModFix/>
          </a:blip>
          <a:srcRect t="6731" b="6740"/>
          <a:stretch/>
        </p:blipFill>
        <p:spPr>
          <a:xfrm>
            <a:off x="283000" y="0"/>
            <a:ext cx="3961800" cy="5143501"/>
          </a:xfrm>
          <a:prstGeom prst="rect">
            <a:avLst/>
          </a:prstGeom>
        </p:spPr>
      </p:pic>
      <p:sp>
        <p:nvSpPr>
          <p:cNvPr id="181" name="Google Shape;181;p26"/>
          <p:cNvSpPr txBox="1">
            <a:spLocks noGrp="1"/>
          </p:cNvSpPr>
          <p:nvPr>
            <p:ph type="title"/>
          </p:nvPr>
        </p:nvSpPr>
        <p:spPr>
          <a:xfrm>
            <a:off x="4622475" y="445025"/>
            <a:ext cx="38811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Title</a:t>
            </a:r>
            <a:endParaRPr/>
          </a:p>
        </p:txBody>
      </p:sp>
      <p:sp>
        <p:nvSpPr>
          <p:cNvPr id="182" name="Google Shape;182;p26"/>
          <p:cNvSpPr txBox="1">
            <a:spLocks noGrp="1"/>
          </p:cNvSpPr>
          <p:nvPr>
            <p:ph type="body" idx="1"/>
          </p:nvPr>
        </p:nvSpPr>
        <p:spPr>
          <a:xfrm>
            <a:off x="4622475" y="1434125"/>
            <a:ext cx="37671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Subtitle</a:t>
            </a:r>
            <a:br>
              <a:rPr lang="en-GB" sz="1600" b="1">
                <a:latin typeface="Outfit"/>
                <a:ea typeface="Outfit"/>
                <a:cs typeface="Outfit"/>
                <a:sym typeface="Outfit"/>
              </a:rPr>
            </a:br>
            <a:r>
              <a:rPr lang="en-GB"/>
              <a:t>Body text: Lorem ipsum dolor sit amet, consectetuer adipiscing elit, sed diam nonummy nibh euismod tincidunt ut laoreet dolore magna aliquam erat volutpat. Ut wisi enim ad minim veniam, quis nostrud exerci tation ullamcorper suscipit lobortis nisl ut aliquip ex ea commodo </a:t>
            </a:r>
            <a:endParaRPr/>
          </a:p>
          <a:p>
            <a:pPr marL="0" lvl="0" indent="0" algn="l" rtl="0">
              <a:spcBef>
                <a:spcPts val="1200"/>
              </a:spcBef>
              <a:spcAft>
                <a:spcPts val="1200"/>
              </a:spcAft>
              <a:buNone/>
            </a:pPr>
            <a:r>
              <a:rPr lang="en-GB"/>
              <a:t>accumsan et iusto odio dignissim qui blandit praesent luptatum zzril delenit augue duis dolore te feugait nulla facilisi.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7"/>
          <p:cNvPicPr preferRelativeResize="0">
            <a:picLocks noGrp="1"/>
          </p:cNvPicPr>
          <p:nvPr>
            <p:ph type="pic" idx="2"/>
          </p:nvPr>
        </p:nvPicPr>
        <p:blipFill rotWithShape="1">
          <a:blip r:embed="rId3">
            <a:alphaModFix/>
          </a:blip>
          <a:srcRect t="6731" b="6740"/>
          <a:stretch/>
        </p:blipFill>
        <p:spPr>
          <a:xfrm>
            <a:off x="4905100" y="0"/>
            <a:ext cx="3956999" cy="5143501"/>
          </a:xfrm>
          <a:prstGeom prst="rect">
            <a:avLst/>
          </a:prstGeom>
        </p:spPr>
      </p:pic>
      <p:sp>
        <p:nvSpPr>
          <p:cNvPr id="188" name="Google Shape;188;p27"/>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Title</a:t>
            </a:r>
            <a:endParaRPr/>
          </a:p>
        </p:txBody>
      </p:sp>
      <p:sp>
        <p:nvSpPr>
          <p:cNvPr id="189" name="Google Shape;189;p27"/>
          <p:cNvSpPr txBox="1">
            <a:spLocks noGrp="1"/>
          </p:cNvSpPr>
          <p:nvPr>
            <p:ph type="body" idx="1"/>
          </p:nvPr>
        </p:nvSpPr>
        <p:spPr>
          <a:xfrm>
            <a:off x="311700" y="1434125"/>
            <a:ext cx="37374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Subtitle</a:t>
            </a:r>
            <a:br>
              <a:rPr lang="en-GB" sz="1600" b="1">
                <a:latin typeface="Outfit"/>
                <a:ea typeface="Outfit"/>
                <a:cs typeface="Outfit"/>
                <a:sym typeface="Outfit"/>
              </a:rPr>
            </a:br>
            <a:r>
              <a:rPr lang="en-GB"/>
              <a:t>Body text: Lorem ipsum dolor sit amet, consectetuer adipiscing elit, sed diam nonummy nibh euismod tincidunt ut laoreet dolore magna aliquam erat volutpat. Ut wisi enim ad minim veniam, quis nostrud exerci tation ullamcorper suscipit lobortis nisl ut aliquip ex ea commodo </a:t>
            </a:r>
            <a:endParaRPr/>
          </a:p>
          <a:p>
            <a:pPr marL="0" lvl="0" indent="0" algn="l" rtl="0">
              <a:spcBef>
                <a:spcPts val="1200"/>
              </a:spcBef>
              <a:spcAft>
                <a:spcPts val="1200"/>
              </a:spcAft>
              <a:buNone/>
            </a:pPr>
            <a:r>
              <a:rPr lang="en-GB"/>
              <a:t>accumsan et iusto odio dignissim qui blandit praesent luptatum zzril delenit augue duis dolore te feugait nulla facilisi.</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28"/>
          <p:cNvPicPr preferRelativeResize="0">
            <a:picLocks noGrp="1"/>
          </p:cNvPicPr>
          <p:nvPr>
            <p:ph type="pic" idx="2"/>
          </p:nvPr>
        </p:nvPicPr>
        <p:blipFill rotWithShape="1">
          <a:blip r:embed="rId3">
            <a:alphaModFix/>
          </a:blip>
          <a:srcRect l="6992" r="6992"/>
          <a:stretch/>
        </p:blipFill>
        <p:spPr>
          <a:xfrm>
            <a:off x="4631875" y="287950"/>
            <a:ext cx="2792100" cy="2128103"/>
          </a:xfrm>
          <a:prstGeom prst="rect">
            <a:avLst/>
          </a:prstGeom>
        </p:spPr>
      </p:pic>
      <p:sp>
        <p:nvSpPr>
          <p:cNvPr id="195" name="Google Shape;195;p28"/>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Title</a:t>
            </a:r>
            <a:endParaRPr/>
          </a:p>
        </p:txBody>
      </p:sp>
      <p:sp>
        <p:nvSpPr>
          <p:cNvPr id="196" name="Google Shape;196;p28"/>
          <p:cNvSpPr txBox="1">
            <a:spLocks noGrp="1"/>
          </p:cNvSpPr>
          <p:nvPr>
            <p:ph type="body" idx="1"/>
          </p:nvPr>
        </p:nvSpPr>
        <p:spPr>
          <a:xfrm>
            <a:off x="311700" y="1434125"/>
            <a:ext cx="37374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Subtitle</a:t>
            </a:r>
            <a:br>
              <a:rPr lang="en-GB"/>
            </a:br>
            <a:r>
              <a:rPr lang="en-GB"/>
              <a:t>Body text: Lorem ipsum dolor sit amet, consectetuer adipiscing elit, sed diam nonummy nibh euismod tincidunt ut laoreet dolore magna aliquam erat volutpat. Ut wisi enim ad minim veniam, quis nostrud exerci tation ullamcorper suscipit lobortis nisl ut aliquip ex ea commodo </a:t>
            </a:r>
            <a:endParaRPr/>
          </a:p>
          <a:p>
            <a:pPr marL="0" lvl="0" indent="0" algn="l" rtl="0">
              <a:spcBef>
                <a:spcPts val="1200"/>
              </a:spcBef>
              <a:spcAft>
                <a:spcPts val="1200"/>
              </a:spcAft>
              <a:buNone/>
            </a:pPr>
            <a:r>
              <a:rPr lang="en-GB"/>
              <a:t>accumsan et iusto odio dignissim qui blandit praesent luptatum zzril delenit augue duis dolore te feugait nulla facilisi.</a:t>
            </a:r>
            <a:endParaRPr/>
          </a:p>
        </p:txBody>
      </p:sp>
      <p:pic>
        <p:nvPicPr>
          <p:cNvPr id="197" name="Google Shape;197;p28"/>
          <p:cNvPicPr preferRelativeResize="0">
            <a:picLocks noGrp="1"/>
          </p:cNvPicPr>
          <p:nvPr>
            <p:ph type="pic" idx="3"/>
          </p:nvPr>
        </p:nvPicPr>
        <p:blipFill rotWithShape="1">
          <a:blip r:embed="rId4">
            <a:alphaModFix/>
          </a:blip>
          <a:srcRect l="2235" r="2235"/>
          <a:stretch/>
        </p:blipFill>
        <p:spPr>
          <a:xfrm>
            <a:off x="4625450" y="2505759"/>
            <a:ext cx="1247102" cy="1926564"/>
          </a:xfrm>
          <a:prstGeom prst="rect">
            <a:avLst/>
          </a:prstGeom>
        </p:spPr>
      </p:pic>
      <p:pic>
        <p:nvPicPr>
          <p:cNvPr id="198" name="Google Shape;198;p28"/>
          <p:cNvPicPr preferRelativeResize="0">
            <a:picLocks noGrp="1"/>
          </p:cNvPicPr>
          <p:nvPr>
            <p:ph type="pic" idx="4"/>
          </p:nvPr>
        </p:nvPicPr>
        <p:blipFill rotWithShape="1">
          <a:blip r:embed="rId5">
            <a:alphaModFix/>
          </a:blip>
          <a:srcRect t="27396" b="27401"/>
          <a:stretch/>
        </p:blipFill>
        <p:spPr>
          <a:xfrm>
            <a:off x="5973450" y="2505759"/>
            <a:ext cx="2888101" cy="1926564"/>
          </a:xfrm>
          <a:prstGeom prst="rect">
            <a:avLst/>
          </a:prstGeom>
        </p:spPr>
      </p:pic>
      <p:pic>
        <p:nvPicPr>
          <p:cNvPr id="199" name="Google Shape;199;p28"/>
          <p:cNvPicPr preferRelativeResize="0">
            <a:picLocks noGrp="1"/>
          </p:cNvPicPr>
          <p:nvPr>
            <p:ph type="pic" idx="5"/>
          </p:nvPr>
        </p:nvPicPr>
        <p:blipFill rotWithShape="1">
          <a:blip r:embed="rId6">
            <a:alphaModFix/>
          </a:blip>
          <a:srcRect l="3262" r="3262"/>
          <a:stretch/>
        </p:blipFill>
        <p:spPr>
          <a:xfrm>
            <a:off x="7514000" y="288024"/>
            <a:ext cx="1347900" cy="212810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9"/>
          <p:cNvSpPr txBox="1">
            <a:spLocks noGrp="1"/>
          </p:cNvSpPr>
          <p:nvPr>
            <p:ph type="title"/>
          </p:nvPr>
        </p:nvSpPr>
        <p:spPr>
          <a:xfrm>
            <a:off x="332025" y="381000"/>
            <a:ext cx="8033700" cy="124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t>
            </a:r>
            <a:r>
              <a:rPr lang="en-GB" b="1"/>
              <a:t>Lorem ipsum</a:t>
            </a:r>
            <a:r>
              <a:rPr lang="en-GB"/>
              <a:t> dolor sit amet, consectetuer adipiscing elit, sed diam </a:t>
            </a:r>
            <a:r>
              <a:rPr lang="en-GB" b="1"/>
              <a:t>nonummy nibh</a:t>
            </a:r>
            <a:r>
              <a:rPr lang="en-GB"/>
              <a:t> euismod tincidunt ut laoreet dolore magna”</a:t>
            </a:r>
            <a:endParaRPr/>
          </a:p>
        </p:txBody>
      </p:sp>
      <p:sp>
        <p:nvSpPr>
          <p:cNvPr id="205" name="Google Shape;205;p29"/>
          <p:cNvSpPr txBox="1">
            <a:spLocks noGrp="1"/>
          </p:cNvSpPr>
          <p:nvPr>
            <p:ph type="body" idx="1"/>
          </p:nvPr>
        </p:nvSpPr>
        <p:spPr>
          <a:xfrm>
            <a:off x="4676875" y="1926625"/>
            <a:ext cx="3336600" cy="216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Lorem ipsum dolor sit amet, consectetuer adipiscing elit, sed diam nonummy nibh euismod tincidunt ut laoreet dolore magna aliquam erat volutpat. </a:t>
            </a:r>
            <a:endParaRPr/>
          </a:p>
          <a:p>
            <a:pPr marL="0" lvl="0" indent="0" algn="l" rtl="0">
              <a:spcBef>
                <a:spcPts val="1200"/>
              </a:spcBef>
              <a:spcAft>
                <a:spcPts val="1200"/>
              </a:spcAft>
              <a:buNone/>
            </a:pPr>
            <a:r>
              <a:rPr lang="en-GB"/>
              <a:t>Ut wisi enim ad minim veniam, quis nostrud exerci tation ullamcorper suscipit lobortis nisl ut aliquip ex ea commodo consequat. Duis autem vel eum iriure dolor in hendrerit.</a:t>
            </a:r>
            <a:endParaRPr/>
          </a:p>
        </p:txBody>
      </p:sp>
      <p:pic>
        <p:nvPicPr>
          <p:cNvPr id="206" name="Google Shape;206;p29"/>
          <p:cNvPicPr preferRelativeResize="0">
            <a:picLocks noGrp="1"/>
          </p:cNvPicPr>
          <p:nvPr>
            <p:ph type="pic" idx="2"/>
          </p:nvPr>
        </p:nvPicPr>
        <p:blipFill rotWithShape="1">
          <a:blip r:embed="rId3">
            <a:alphaModFix/>
          </a:blip>
          <a:srcRect l="7015" r="7015"/>
          <a:stretch/>
        </p:blipFill>
        <p:spPr>
          <a:xfrm>
            <a:off x="1438325" y="1926625"/>
            <a:ext cx="2792099" cy="21651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0"/>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Lorem ipsum dolor</a:t>
            </a:r>
            <a:endParaRPr/>
          </a:p>
        </p:txBody>
      </p:sp>
      <p:sp>
        <p:nvSpPr>
          <p:cNvPr id="212" name="Google Shape;212;p30"/>
          <p:cNvSpPr txBox="1">
            <a:spLocks noGrp="1"/>
          </p:cNvSpPr>
          <p:nvPr>
            <p:ph type="body" idx="2"/>
          </p:nvPr>
        </p:nvSpPr>
        <p:spPr>
          <a:xfrm>
            <a:off x="4417925" y="1434125"/>
            <a:ext cx="3743100" cy="279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Lorem ipsum 2</a:t>
            </a:r>
            <a:br>
              <a:rPr lang="en-GB" sz="1600" b="1">
                <a:latin typeface="Outfit"/>
                <a:ea typeface="Outfit"/>
                <a:cs typeface="Outfit"/>
                <a:sym typeface="Outfit"/>
              </a:rPr>
            </a:br>
            <a:r>
              <a:rPr lang="en-GB"/>
              <a:t>Lorem ipsum dolor sit amet, consectetuer adipiscing elit, sed diam nonummy nibh euismod tincidunt ut laoreet dolore magna aliquam erat volutpat. Ut wisi enim ad minim veniam, quis nostrud exerci tation ullamcorper suscipit lobortis nisl ut aliquip ex ea commodo consequat.</a:t>
            </a:r>
            <a:endParaRPr/>
          </a:p>
          <a:p>
            <a:pPr marL="0" lvl="0" indent="0" algn="l" rtl="0">
              <a:spcBef>
                <a:spcPts val="1200"/>
              </a:spcBef>
              <a:spcAft>
                <a:spcPts val="1200"/>
              </a:spcAft>
              <a:buNone/>
            </a:pPr>
            <a:r>
              <a:rPr lang="en-GB"/>
              <a:t>Duis autem vel eum iriure dolor in hendrerit in vulputate velit esse molestie consequat, vel illum dolore eu feugiat nulla facilisis at vero eros et accumsan et iusto odio</a:t>
            </a:r>
            <a:endParaRPr/>
          </a:p>
        </p:txBody>
      </p:sp>
      <p:sp>
        <p:nvSpPr>
          <p:cNvPr id="213" name="Google Shape;213;p30"/>
          <p:cNvSpPr txBox="1">
            <a:spLocks noGrp="1"/>
          </p:cNvSpPr>
          <p:nvPr>
            <p:ph type="body" idx="1"/>
          </p:nvPr>
        </p:nvSpPr>
        <p:spPr>
          <a:xfrm>
            <a:off x="311700" y="1434125"/>
            <a:ext cx="3743100" cy="279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Lorem ipsum 2</a:t>
            </a:r>
            <a:br>
              <a:rPr lang="en-GB" sz="1600" b="1">
                <a:latin typeface="Outfit"/>
                <a:ea typeface="Outfit"/>
                <a:cs typeface="Outfit"/>
                <a:sym typeface="Outfit"/>
              </a:rPr>
            </a:br>
            <a:r>
              <a:rPr lang="en-GB"/>
              <a:t>Lorem ipsum dolor sit amet, consectetuer adipiscing elit, sed diam nonummy nibh euismod tincidunt ut laoreet dolore magna aliquam erat volutpat. Ut wisi enim ad minim veniam, quis nostrud exerci tation ullamcorper suscipit lobortis nisl ut aliquip ex ea commodo consequat.</a:t>
            </a:r>
            <a:endParaRPr/>
          </a:p>
          <a:p>
            <a:pPr marL="0" lvl="0" indent="0" algn="l" rtl="0">
              <a:spcBef>
                <a:spcPts val="1200"/>
              </a:spcBef>
              <a:spcAft>
                <a:spcPts val="1200"/>
              </a:spcAft>
              <a:buNone/>
            </a:pPr>
            <a:r>
              <a:rPr lang="en-GB"/>
              <a:t>Duis autem vel eum iriure dolor in hendrerit in vulputate velit esse molestie consequat, vel illum dolore eu feugiat nulla facilisis at vero eros et accumsan et iusto odio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1"/>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Action sheet</a:t>
            </a:r>
            <a:endParaRPr/>
          </a:p>
        </p:txBody>
      </p:sp>
      <p:sp>
        <p:nvSpPr>
          <p:cNvPr id="219" name="Google Shape;219;p31"/>
          <p:cNvSpPr txBox="1">
            <a:spLocks noGrp="1"/>
          </p:cNvSpPr>
          <p:nvPr>
            <p:ph type="body" idx="1"/>
          </p:nvPr>
        </p:nvSpPr>
        <p:spPr>
          <a:xfrm>
            <a:off x="311700" y="1434125"/>
            <a:ext cx="3743100" cy="279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Done </a:t>
            </a:r>
            <a:endParaRPr sz="1600" b="1">
              <a:latin typeface="Outfit"/>
              <a:ea typeface="Outfit"/>
              <a:cs typeface="Outfit"/>
              <a:sym typeface="Outfit"/>
            </a:endParaRPr>
          </a:p>
          <a:p>
            <a:pPr marL="457200" lvl="0" indent="-304800" algn="l" rtl="0">
              <a:lnSpc>
                <a:spcPct val="150000"/>
              </a:lnSpc>
              <a:spcBef>
                <a:spcPts val="1200"/>
              </a:spcBef>
              <a:spcAft>
                <a:spcPts val="0"/>
              </a:spcAft>
              <a:buClr>
                <a:schemeClr val="accent1"/>
              </a:buClr>
              <a:buSzPts val="1200"/>
              <a:buChar char="●"/>
            </a:pPr>
            <a:r>
              <a:rPr lang="en-GB"/>
              <a:t>Lorem ipsum dolor sit </a:t>
            </a:r>
            <a:endParaRPr/>
          </a:p>
          <a:p>
            <a:pPr marL="457200" lvl="0" indent="-304800" algn="l" rtl="0">
              <a:lnSpc>
                <a:spcPct val="150000"/>
              </a:lnSpc>
              <a:spcBef>
                <a:spcPts val="0"/>
              </a:spcBef>
              <a:spcAft>
                <a:spcPts val="0"/>
              </a:spcAft>
              <a:buClr>
                <a:schemeClr val="accent1"/>
              </a:buClr>
              <a:buSzPts val="1200"/>
              <a:buChar char="●"/>
            </a:pPr>
            <a:r>
              <a:rPr lang="en-GB"/>
              <a:t>consectetuer adipiscing elit, sed </a:t>
            </a:r>
            <a:endParaRPr/>
          </a:p>
          <a:p>
            <a:pPr marL="457200" lvl="0" indent="-304800" algn="l" rtl="0">
              <a:lnSpc>
                <a:spcPct val="150000"/>
              </a:lnSpc>
              <a:spcBef>
                <a:spcPts val="0"/>
              </a:spcBef>
              <a:spcAft>
                <a:spcPts val="0"/>
              </a:spcAft>
              <a:buClr>
                <a:schemeClr val="accent1"/>
              </a:buClr>
              <a:buSzPts val="1200"/>
              <a:buChar char="●"/>
            </a:pPr>
            <a:r>
              <a:rPr lang="en-GB"/>
              <a:t>Lorem ipsum dolor sit amet, consectetuer adipiscing elit, sed </a:t>
            </a:r>
            <a:endParaRPr/>
          </a:p>
          <a:p>
            <a:pPr marL="457200" lvl="0" indent="-304800" algn="l" rtl="0">
              <a:lnSpc>
                <a:spcPct val="150000"/>
              </a:lnSpc>
              <a:spcBef>
                <a:spcPts val="0"/>
              </a:spcBef>
              <a:spcAft>
                <a:spcPts val="0"/>
              </a:spcAft>
              <a:buClr>
                <a:schemeClr val="accent1"/>
              </a:buClr>
              <a:buSzPts val="1200"/>
              <a:buChar char="●"/>
            </a:pPr>
            <a:r>
              <a:rPr lang="en-GB"/>
              <a:t>adipiscing elit, sed </a:t>
            </a: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
        <p:nvSpPr>
          <p:cNvPr id="220" name="Google Shape;220;p31"/>
          <p:cNvSpPr txBox="1">
            <a:spLocks noGrp="1"/>
          </p:cNvSpPr>
          <p:nvPr>
            <p:ph type="body" idx="2"/>
          </p:nvPr>
        </p:nvSpPr>
        <p:spPr>
          <a:xfrm>
            <a:off x="4586625" y="1434125"/>
            <a:ext cx="3743100" cy="2795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a:latin typeface="Outfit"/>
                <a:ea typeface="Outfit"/>
                <a:cs typeface="Outfit"/>
                <a:sym typeface="Outfit"/>
              </a:rPr>
              <a:t>To do</a:t>
            </a:r>
            <a:endParaRPr sz="1600" b="1">
              <a:latin typeface="Outfit"/>
              <a:ea typeface="Outfit"/>
              <a:cs typeface="Outfit"/>
              <a:sym typeface="Outfit"/>
            </a:endParaRPr>
          </a:p>
          <a:p>
            <a:pPr marL="457200" lvl="0" indent="-304800" algn="l" rtl="0">
              <a:lnSpc>
                <a:spcPct val="150000"/>
              </a:lnSpc>
              <a:spcBef>
                <a:spcPts val="1200"/>
              </a:spcBef>
              <a:spcAft>
                <a:spcPts val="0"/>
              </a:spcAft>
              <a:buClr>
                <a:schemeClr val="accent3"/>
              </a:buClr>
              <a:buSzPts val="1200"/>
              <a:buChar char="●"/>
            </a:pPr>
            <a:r>
              <a:rPr lang="en-GB"/>
              <a:t>Lorem ipsum dolor sit </a:t>
            </a:r>
            <a:endParaRPr/>
          </a:p>
          <a:p>
            <a:pPr marL="457200" lvl="0" indent="-304800" algn="l" rtl="0">
              <a:lnSpc>
                <a:spcPct val="150000"/>
              </a:lnSpc>
              <a:spcBef>
                <a:spcPts val="0"/>
              </a:spcBef>
              <a:spcAft>
                <a:spcPts val="0"/>
              </a:spcAft>
              <a:buClr>
                <a:schemeClr val="accent3"/>
              </a:buClr>
              <a:buSzPts val="1200"/>
              <a:buChar char="●"/>
            </a:pPr>
            <a:r>
              <a:rPr lang="en-GB"/>
              <a:t>consectetuer adipiscing elit, sed </a:t>
            </a:r>
            <a:endParaRPr/>
          </a:p>
          <a:p>
            <a:pPr marL="457200" lvl="0" indent="-304800" algn="l" rtl="0">
              <a:lnSpc>
                <a:spcPct val="150000"/>
              </a:lnSpc>
              <a:spcBef>
                <a:spcPts val="0"/>
              </a:spcBef>
              <a:spcAft>
                <a:spcPts val="0"/>
              </a:spcAft>
              <a:buClr>
                <a:schemeClr val="accent3"/>
              </a:buClr>
              <a:buSzPts val="1200"/>
              <a:buChar char="●"/>
            </a:pPr>
            <a:r>
              <a:rPr lang="en-GB"/>
              <a:t>Lorem ipsum dolor sit amet, consectetuer adipiscing elit, sed </a:t>
            </a:r>
            <a:endParaRPr/>
          </a:p>
          <a:p>
            <a:pPr marL="457200" lvl="0" indent="-304800" algn="l" rtl="0">
              <a:lnSpc>
                <a:spcPct val="150000"/>
              </a:lnSpc>
              <a:spcBef>
                <a:spcPts val="0"/>
              </a:spcBef>
              <a:spcAft>
                <a:spcPts val="0"/>
              </a:spcAft>
              <a:buClr>
                <a:schemeClr val="accent3"/>
              </a:buClr>
              <a:buSzPts val="1200"/>
              <a:buChar char="●"/>
            </a:pPr>
            <a:r>
              <a:rPr lang="en-GB"/>
              <a:t>adipiscing elit, sed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2"/>
          <p:cNvSpPr txBox="1">
            <a:spLocks noGrp="1"/>
          </p:cNvSpPr>
          <p:nvPr>
            <p:ph type="title"/>
          </p:nvPr>
        </p:nvSpPr>
        <p:spPr>
          <a:xfrm>
            <a:off x="311700" y="445025"/>
            <a:ext cx="8061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Our process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a:spLocks noGrp="1"/>
          </p:cNvSpPr>
          <p:nvPr>
            <p:ph type="title"/>
          </p:nvPr>
        </p:nvSpPr>
        <p:spPr>
          <a:xfrm>
            <a:off x="311700" y="445025"/>
            <a:ext cx="8520600" cy="9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team</a:t>
            </a:r>
            <a:endParaRPr/>
          </a:p>
        </p:txBody>
      </p:sp>
      <p:sp>
        <p:nvSpPr>
          <p:cNvPr id="231" name="Google Shape;231;p33"/>
          <p:cNvSpPr txBox="1">
            <a:spLocks noGrp="1"/>
          </p:cNvSpPr>
          <p:nvPr>
            <p:ph type="body" idx="1"/>
          </p:nvPr>
        </p:nvSpPr>
        <p:spPr>
          <a:xfrm>
            <a:off x="516500" y="3272200"/>
            <a:ext cx="2563500" cy="1541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GB" b="1">
                <a:latin typeface="Outfit"/>
                <a:ea typeface="Outfit"/>
                <a:cs typeface="Outfit"/>
                <a:sym typeface="Outfit"/>
              </a:rPr>
              <a:t>Auke Geerts</a:t>
            </a:r>
            <a:br>
              <a:rPr lang="en-GB" b="1">
                <a:latin typeface="Outfit"/>
                <a:ea typeface="Outfit"/>
                <a:cs typeface="Outfit"/>
                <a:sym typeface="Outfit"/>
              </a:rPr>
            </a:br>
            <a:r>
              <a:rPr lang="en-GB" b="1">
                <a:latin typeface="Outfit"/>
                <a:ea typeface="Outfit"/>
                <a:cs typeface="Outfit"/>
                <a:sym typeface="Outfit"/>
              </a:rPr>
              <a:t>Developper</a:t>
            </a:r>
            <a:br>
              <a:rPr lang="en-GB"/>
            </a:br>
            <a:r>
              <a:rPr lang="en-GB"/>
              <a:t>Lorem ipsum dolor sit amet, consectetuer adipiscing elit, sed diam nonummy nibh euismod tincidunt ut laoreet dolore magna aliquam erat volutpat.</a:t>
            </a:r>
            <a:endParaRPr/>
          </a:p>
        </p:txBody>
      </p:sp>
      <p:sp>
        <p:nvSpPr>
          <p:cNvPr id="232" name="Google Shape;232;p33"/>
          <p:cNvSpPr txBox="1">
            <a:spLocks noGrp="1"/>
          </p:cNvSpPr>
          <p:nvPr>
            <p:ph type="body" idx="2"/>
          </p:nvPr>
        </p:nvSpPr>
        <p:spPr>
          <a:xfrm>
            <a:off x="3356600" y="3272200"/>
            <a:ext cx="2563500" cy="154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GB" b="1">
                <a:latin typeface="Outfit"/>
                <a:ea typeface="Outfit"/>
                <a:cs typeface="Outfit"/>
                <a:sym typeface="Outfit"/>
              </a:rPr>
              <a:t>Julia Oostdam</a:t>
            </a:r>
            <a:br>
              <a:rPr lang="en-GB" b="1">
                <a:latin typeface="Outfit"/>
                <a:ea typeface="Outfit"/>
                <a:cs typeface="Outfit"/>
                <a:sym typeface="Outfit"/>
              </a:rPr>
            </a:br>
            <a:r>
              <a:rPr lang="en-GB" b="1">
                <a:latin typeface="Outfit"/>
                <a:ea typeface="Outfit"/>
                <a:cs typeface="Outfit"/>
                <a:sym typeface="Outfit"/>
              </a:rPr>
              <a:t>Content designer</a:t>
            </a:r>
            <a:br>
              <a:rPr lang="en-GB" b="1">
                <a:latin typeface="Outfit"/>
                <a:ea typeface="Outfit"/>
                <a:cs typeface="Outfit"/>
                <a:sym typeface="Outfit"/>
              </a:rPr>
            </a:br>
            <a:r>
              <a:rPr lang="en-GB"/>
              <a:t>Lorem ipsum dolor sit amet, consectetuer adipiscing elit, sed diam nonummy nibh euismod tincidunt ut laoreet dolore magna aliquam erat volutpat.</a:t>
            </a:r>
            <a:endParaRPr/>
          </a:p>
        </p:txBody>
      </p:sp>
      <p:sp>
        <p:nvSpPr>
          <p:cNvPr id="233" name="Google Shape;233;p33"/>
          <p:cNvSpPr txBox="1">
            <a:spLocks noGrp="1"/>
          </p:cNvSpPr>
          <p:nvPr>
            <p:ph type="body" idx="3"/>
          </p:nvPr>
        </p:nvSpPr>
        <p:spPr>
          <a:xfrm>
            <a:off x="6196700" y="3272200"/>
            <a:ext cx="2563500" cy="154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GB" b="1">
                <a:latin typeface="Outfit"/>
                <a:ea typeface="Outfit"/>
                <a:cs typeface="Outfit"/>
                <a:sym typeface="Outfit"/>
              </a:rPr>
              <a:t>Raimond Reijmers</a:t>
            </a:r>
            <a:br>
              <a:rPr lang="en-GB" b="1">
                <a:latin typeface="Outfit"/>
                <a:ea typeface="Outfit"/>
                <a:cs typeface="Outfit"/>
                <a:sym typeface="Outfit"/>
              </a:rPr>
            </a:br>
            <a:r>
              <a:rPr lang="en-GB" b="1">
                <a:latin typeface="Outfit"/>
                <a:ea typeface="Outfit"/>
                <a:cs typeface="Outfit"/>
                <a:sym typeface="Outfit"/>
              </a:rPr>
              <a:t>Strategist interactive spaces</a:t>
            </a:r>
            <a:br>
              <a:rPr lang="en-GB"/>
            </a:br>
            <a:r>
              <a:rPr lang="en-GB"/>
              <a:t>Lorem ipsum dolor sit amet, consectetuer adipiscing elit, sed diam nonummy nibh euismod tincidunt ut laoreet dolore magna aliquam erat volutpat.</a:t>
            </a:r>
            <a:endParaRPr/>
          </a:p>
        </p:txBody>
      </p:sp>
      <p:pic>
        <p:nvPicPr>
          <p:cNvPr id="234" name="Google Shape;234;p33"/>
          <p:cNvPicPr preferRelativeResize="0">
            <a:picLocks noGrp="1"/>
          </p:cNvPicPr>
          <p:nvPr>
            <p:ph type="pic" idx="4"/>
          </p:nvPr>
        </p:nvPicPr>
        <p:blipFill rotWithShape="1">
          <a:blip r:embed="rId3">
            <a:alphaModFix/>
          </a:blip>
          <a:srcRect t="27617" b="27621"/>
          <a:stretch/>
        </p:blipFill>
        <p:spPr>
          <a:xfrm>
            <a:off x="516600" y="1428750"/>
            <a:ext cx="2563200" cy="1721400"/>
          </a:xfrm>
          <a:prstGeom prst="rect">
            <a:avLst/>
          </a:prstGeom>
        </p:spPr>
      </p:pic>
      <p:pic>
        <p:nvPicPr>
          <p:cNvPr id="235" name="Google Shape;235;p33"/>
          <p:cNvPicPr preferRelativeResize="0">
            <a:picLocks noGrp="1"/>
          </p:cNvPicPr>
          <p:nvPr>
            <p:ph type="pic" idx="5"/>
          </p:nvPr>
        </p:nvPicPr>
        <p:blipFill rotWithShape="1">
          <a:blip r:embed="rId4">
            <a:alphaModFix/>
          </a:blip>
          <a:srcRect t="24739" b="28334"/>
          <a:stretch/>
        </p:blipFill>
        <p:spPr>
          <a:xfrm>
            <a:off x="3356700" y="1428750"/>
            <a:ext cx="2563200" cy="1721400"/>
          </a:xfrm>
          <a:prstGeom prst="rect">
            <a:avLst/>
          </a:prstGeom>
        </p:spPr>
      </p:pic>
      <p:pic>
        <p:nvPicPr>
          <p:cNvPr id="236" name="Google Shape;236;p33"/>
          <p:cNvPicPr preferRelativeResize="0">
            <a:picLocks noGrp="1"/>
          </p:cNvPicPr>
          <p:nvPr>
            <p:ph type="pic" idx="6"/>
          </p:nvPr>
        </p:nvPicPr>
        <p:blipFill rotWithShape="1">
          <a:blip r:embed="rId5">
            <a:alphaModFix/>
          </a:blip>
          <a:srcRect t="21618" b="30309"/>
          <a:stretch/>
        </p:blipFill>
        <p:spPr>
          <a:xfrm>
            <a:off x="6196800" y="1428750"/>
            <a:ext cx="2563198" cy="1721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35"/>
          <p:cNvPicPr preferRelativeResize="0">
            <a:picLocks noGrp="1"/>
          </p:cNvPicPr>
          <p:nvPr>
            <p:ph type="pic" idx="2"/>
          </p:nvPr>
        </p:nvPicPr>
        <p:blipFill rotWithShape="1">
          <a:blip r:embed="rId3">
            <a:alphaModFix/>
          </a:blip>
          <a:srcRect t="6679" b="6688"/>
          <a:stretch/>
        </p:blipFill>
        <p:spPr>
          <a:xfrm>
            <a:off x="4905100" y="0"/>
            <a:ext cx="3956999" cy="5143501"/>
          </a:xfrm>
          <a:prstGeom prst="rect">
            <a:avLst/>
          </a:prstGeom>
        </p:spPr>
      </p:pic>
      <p:sp>
        <p:nvSpPr>
          <p:cNvPr id="246" name="Google Shape;246;p35"/>
          <p:cNvSpPr txBox="1">
            <a:spLocks noGrp="1"/>
          </p:cNvSpPr>
          <p:nvPr>
            <p:ph type="body" idx="1"/>
          </p:nvPr>
        </p:nvSpPr>
        <p:spPr>
          <a:xfrm>
            <a:off x="616500" y="1434125"/>
            <a:ext cx="3737400" cy="207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b="1" dirty="0">
                <a:latin typeface="Outfit"/>
                <a:ea typeface="Outfit"/>
                <a:cs typeface="Outfit"/>
                <a:sym typeface="Outfit"/>
              </a:rPr>
              <a:t>Hayo Wagenaar</a:t>
            </a:r>
            <a:br>
              <a:rPr lang="en-GB" dirty="0"/>
            </a:br>
            <a:r>
              <a:rPr lang="en-GB" u="sng" dirty="0">
                <a:solidFill>
                  <a:schemeClr val="hlink"/>
                </a:solidFill>
                <a:hlinkClick r:id="rId4"/>
              </a:rPr>
              <a:t>hayo@ijsfontein.nl</a:t>
            </a:r>
            <a:endParaRPr dirty="0"/>
          </a:p>
          <a:p>
            <a:pPr marL="0" lvl="0" indent="0" algn="l" rtl="0">
              <a:spcBef>
                <a:spcPts val="1200"/>
              </a:spcBef>
              <a:spcAft>
                <a:spcPts val="0"/>
              </a:spcAft>
              <a:buNone/>
            </a:pPr>
            <a:r>
              <a:rPr lang="en-GB" sz="1600" b="1" dirty="0">
                <a:latin typeface="Outfit"/>
                <a:ea typeface="Outfit"/>
                <a:cs typeface="Outfit"/>
                <a:sym typeface="Outfit"/>
              </a:rPr>
              <a:t>Jan Willem Huisman</a:t>
            </a:r>
            <a:br>
              <a:rPr lang="en-GB" sz="1600" b="1" dirty="0">
                <a:latin typeface="Outfit"/>
                <a:ea typeface="Outfit"/>
                <a:cs typeface="Outfit"/>
                <a:sym typeface="Outfit"/>
              </a:rPr>
            </a:br>
            <a:r>
              <a:rPr lang="en-GB" u="sng" dirty="0">
                <a:solidFill>
                  <a:schemeClr val="hlink"/>
                </a:solidFill>
                <a:hlinkClick r:id="rId5"/>
              </a:rPr>
              <a:t>janwillem@ijsfontein.nl</a:t>
            </a:r>
            <a:endParaRPr dirty="0"/>
          </a:p>
          <a:p>
            <a:pPr marL="0" lvl="0" indent="0" algn="l" rtl="0">
              <a:spcBef>
                <a:spcPts val="1200"/>
              </a:spcBef>
              <a:spcAft>
                <a:spcPts val="120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777AFF"/>
      </a:dk1>
      <a:lt1>
        <a:srgbClr val="ECF1F2"/>
      </a:lt1>
      <a:dk2>
        <a:srgbClr val="4D5970"/>
      </a:dk2>
      <a:lt2>
        <a:srgbClr val="FFFFFF"/>
      </a:lt2>
      <a:accent1>
        <a:srgbClr val="0ED3DF"/>
      </a:accent1>
      <a:accent2>
        <a:srgbClr val="01FFE1"/>
      </a:accent2>
      <a:accent3>
        <a:srgbClr val="FF26A8"/>
      </a:accent3>
      <a:accent4>
        <a:srgbClr val="777AFF"/>
      </a:accent4>
      <a:accent5>
        <a:srgbClr val="FFFFFF"/>
      </a:accent5>
      <a:accent6>
        <a:srgbClr val="FFFFFF"/>
      </a:accent6>
      <a:hlink>
        <a:srgbClr val="0ED3D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889</Words>
  <Application>Microsoft Office PowerPoint</Application>
  <PresentationFormat>On-screen Show (16:9)</PresentationFormat>
  <Paragraphs>58</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Outfit Medium</vt:lpstr>
      <vt:lpstr>Outfit</vt:lpstr>
      <vt:lpstr>Outfit ExtraBold</vt:lpstr>
      <vt:lpstr>Outfit Light</vt:lpstr>
      <vt:lpstr>Simple Light</vt:lpstr>
      <vt:lpstr>How to use?</vt:lpstr>
      <vt:lpstr>Titel</vt:lpstr>
      <vt:lpstr>Onderwerpen</vt:lpstr>
      <vt:lpstr>Introductie</vt:lpstr>
      <vt:lpstr>Hier kun je mooi een QUOTE in zetten </vt:lpstr>
      <vt:lpstr>Hernieuwde focus</vt:lpstr>
      <vt:lpstr>“Lorem ipsum dolor sit amet, consectetuer adipiscing elit, sed diam nonummy nibh euismod tincidunt ut laoreet dolore magna”</vt:lpstr>
      <vt:lpstr>Title</vt:lpstr>
      <vt:lpstr>Title</vt:lpstr>
      <vt:lpstr>Title</vt:lpstr>
      <vt:lpstr>“Lorem ipsum dolor sit amet, consectetuer adipiscing elit, sed diam nonummy nibh euismod tincidunt ut laoreet dolore magna”</vt:lpstr>
      <vt:lpstr>Lorem ipsum dolor</vt:lpstr>
      <vt:lpstr>Action sheet</vt:lpstr>
      <vt:lpstr>Our process</vt:lpstr>
      <vt:lpstr>The team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Suzanne Moens</cp:lastModifiedBy>
  <cp:revision>3</cp:revision>
  <dcterms:modified xsi:type="dcterms:W3CDTF">2025-10-22T11:54:31Z</dcterms:modified>
</cp:coreProperties>
</file>