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Outfit ExtraBold"/>
      <p:bold r:id="rId17"/>
    </p:embeddedFont>
    <p:embeddedFont>
      <p:font typeface="Outfit Light"/>
      <p:regular r:id="rId18"/>
      <p:bold r:id="rId19"/>
    </p:embeddedFont>
    <p:embeddedFont>
      <p:font typeface="Outfit"/>
      <p:regular r:id="rId20"/>
      <p:bold r:id="rId21"/>
    </p:embeddedFont>
    <p:embeddedFont>
      <p:font typeface="Outfit Medium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utfit-regular.fntdata"/><Relationship Id="rId11" Type="http://schemas.openxmlformats.org/officeDocument/2006/relationships/slide" Target="slides/slide6.xml"/><Relationship Id="rId22" Type="http://schemas.openxmlformats.org/officeDocument/2006/relationships/font" Target="fonts/OutfitMedium-regular.fntdata"/><Relationship Id="rId10" Type="http://schemas.openxmlformats.org/officeDocument/2006/relationships/slide" Target="slides/slide5.xml"/><Relationship Id="rId21" Type="http://schemas.openxmlformats.org/officeDocument/2006/relationships/font" Target="fonts/Outfi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OutfitMedium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OutfitExtraBold-bold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utfitLight-bold.fntdata"/><Relationship Id="rId6" Type="http://schemas.openxmlformats.org/officeDocument/2006/relationships/slide" Target="slides/slide1.xml"/><Relationship Id="rId18" Type="http://schemas.openxmlformats.org/officeDocument/2006/relationships/font" Target="fonts/OutfitLigh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f67dd73e0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ff67dd73e0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e7bda4d0a_0_3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fe7bda4d0a_0_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4631e8163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04631e8163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e7bda4d0a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fe7bda4d0a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04631e8163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04631e8163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04631e8163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04631e8163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04631e8163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04631e8163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04631e8163_0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04631e8163_0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2fe91e6f20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" name="Google Shape;554;g2fe91e6f20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2fe91e6f202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2fe91e6f202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fe91e6f202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fe91e6f202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4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-Cover" type="title">
  <p:cSld name="TITLE"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>
            <p:ph idx="2" type="pic"/>
          </p:nvPr>
        </p:nvSpPr>
        <p:spPr>
          <a:xfrm>
            <a:off x="1633950" y="0"/>
            <a:ext cx="75099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" name="Google Shape;10;p2"/>
          <p:cNvSpPr/>
          <p:nvPr>
            <p:ph idx="3" type="pic"/>
          </p:nvPr>
        </p:nvSpPr>
        <p:spPr>
          <a:xfrm>
            <a:off x="-9275" y="6200"/>
            <a:ext cx="70833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3" y="2615535"/>
            <a:ext cx="5714100" cy="20526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Font typeface="Outfit ExtraBold"/>
              <a:buNone/>
              <a:defRPr>
                <a:solidFill>
                  <a:schemeClr val="lt2"/>
                </a:solidFill>
                <a:latin typeface="Outfit ExtraBold"/>
                <a:ea typeface="Outfit ExtraBold"/>
                <a:cs typeface="Outfit ExtraBold"/>
                <a:sym typeface="Outfi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200"/>
              <a:buNone/>
              <a:defRPr sz="52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243350"/>
            <a:ext cx="4580100" cy="3915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utfit"/>
              <a:buNone/>
              <a:defRPr sz="1400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4" type="subTitle"/>
          </p:nvPr>
        </p:nvSpPr>
        <p:spPr>
          <a:xfrm>
            <a:off x="311700" y="4391675"/>
            <a:ext cx="5714100" cy="3915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2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Outfit"/>
              <a:buNone/>
              <a:defRPr sz="1400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800">
                <a:solidFill>
                  <a:schemeClr val="lt2"/>
                </a:solidFill>
              </a:defRPr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Chapter">
  <p:cSld name="TITLE_2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1152000" y="668375"/>
            <a:ext cx="6840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None/>
              <a:defRPr b="1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152000" y="2529325"/>
            <a:ext cx="684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Outfit"/>
              <a:buNone/>
              <a:defRPr sz="2400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Sub-chapter">
  <p:cSld name="TITLE_1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ctrTitle"/>
          </p:nvPr>
        </p:nvSpPr>
        <p:spPr>
          <a:xfrm>
            <a:off x="1152000" y="668375"/>
            <a:ext cx="6840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000"/>
              <a:buNone/>
              <a:defRPr b="1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" name="Google Shape;21;p4"/>
          <p:cNvSpPr txBox="1"/>
          <p:nvPr>
            <p:ph idx="1" type="subTitle"/>
          </p:nvPr>
        </p:nvSpPr>
        <p:spPr>
          <a:xfrm>
            <a:off x="1152000" y="2529325"/>
            <a:ext cx="684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Outfit"/>
              <a:buNone/>
              <a:defRPr sz="2400">
                <a:solidFill>
                  <a:schemeClr val="lt2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" name="Google Shape;22;p4"/>
          <p:cNvSpPr/>
          <p:nvPr/>
        </p:nvSpPr>
        <p:spPr>
          <a:xfrm>
            <a:off x="0" y="0"/>
            <a:ext cx="9192000" cy="5143500"/>
          </a:xfrm>
          <a:prstGeom prst="frame">
            <a:avLst>
              <a:gd fmla="val 5761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678792" y="43385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-Quote" type="secHead">
  <p:cSld name="SECTION_HEADER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767450" y="1442350"/>
            <a:ext cx="7609200" cy="215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-Index" type="tx">
  <p:cSld name="TITLE_AND_BOD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>
            <p:ph idx="2" type="pic"/>
          </p:nvPr>
        </p:nvSpPr>
        <p:spPr>
          <a:xfrm>
            <a:off x="4905100" y="0"/>
            <a:ext cx="3957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6"/>
          <p:cNvSpPr/>
          <p:nvPr/>
        </p:nvSpPr>
        <p:spPr>
          <a:xfrm>
            <a:off x="8862052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311700" y="1434125"/>
            <a:ext cx="37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-Title&amp;text">
  <p:cSld name="TITLE_AND_BODY_1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/>
          <p:nvPr/>
        </p:nvSpPr>
        <p:spPr>
          <a:xfrm>
            <a:off x="8862052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434125"/>
            <a:ext cx="3832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36" name="Google Shape;36;p7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-Image-left" type="twoColTx">
  <p:cSld name="TITLE_AND_TWO_COLUMN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>
            <p:ph idx="2" type="pic"/>
          </p:nvPr>
        </p:nvSpPr>
        <p:spPr>
          <a:xfrm>
            <a:off x="283000" y="0"/>
            <a:ext cx="39618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622475" y="445025"/>
            <a:ext cx="38811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8"/>
          <p:cNvSpPr txBox="1"/>
          <p:nvPr>
            <p:ph idx="1" type="body"/>
          </p:nvPr>
        </p:nvSpPr>
        <p:spPr>
          <a:xfrm>
            <a:off x="4622475" y="1434125"/>
            <a:ext cx="3767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8"/>
          <p:cNvSpPr/>
          <p:nvPr/>
        </p:nvSpPr>
        <p:spPr>
          <a:xfrm>
            <a:off x="-5003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-Image-right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/>
          <p:nvPr>
            <p:ph idx="2" type="pic"/>
          </p:nvPr>
        </p:nvSpPr>
        <p:spPr>
          <a:xfrm>
            <a:off x="4905100" y="0"/>
            <a:ext cx="3957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9"/>
          <p:cNvSpPr/>
          <p:nvPr/>
        </p:nvSpPr>
        <p:spPr>
          <a:xfrm>
            <a:off x="8862052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6" name="Google Shape;46;p9"/>
          <p:cNvSpPr txBox="1"/>
          <p:nvPr>
            <p:ph type="title"/>
          </p:nvPr>
        </p:nvSpPr>
        <p:spPr>
          <a:xfrm>
            <a:off x="311700" y="445025"/>
            <a:ext cx="8520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311700" y="1434125"/>
            <a:ext cx="37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-4images">
  <p:cSld name="TITLE_ONLY_1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/>
          <p:nvPr>
            <p:ph idx="2" type="pic"/>
          </p:nvPr>
        </p:nvSpPr>
        <p:spPr>
          <a:xfrm>
            <a:off x="4631875" y="287950"/>
            <a:ext cx="2792100" cy="21282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0"/>
          <p:cNvSpPr/>
          <p:nvPr>
            <p:ph idx="3" type="pic"/>
          </p:nvPr>
        </p:nvSpPr>
        <p:spPr>
          <a:xfrm>
            <a:off x="4625450" y="2505759"/>
            <a:ext cx="1247100" cy="19266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10"/>
          <p:cNvSpPr/>
          <p:nvPr>
            <p:ph idx="4" type="pic"/>
          </p:nvPr>
        </p:nvSpPr>
        <p:spPr>
          <a:xfrm>
            <a:off x="5973450" y="2505759"/>
            <a:ext cx="2888100" cy="19266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0"/>
          <p:cNvSpPr/>
          <p:nvPr>
            <p:ph idx="5" type="pic"/>
          </p:nvPr>
        </p:nvSpPr>
        <p:spPr>
          <a:xfrm>
            <a:off x="7514000" y="288024"/>
            <a:ext cx="1347900" cy="212820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10"/>
          <p:cNvSpPr/>
          <p:nvPr/>
        </p:nvSpPr>
        <p:spPr>
          <a:xfrm>
            <a:off x="8862052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4" name="Google Shape;54;p10"/>
          <p:cNvSpPr txBox="1"/>
          <p:nvPr>
            <p:ph type="title"/>
          </p:nvPr>
        </p:nvSpPr>
        <p:spPr>
          <a:xfrm>
            <a:off x="311700" y="445025"/>
            <a:ext cx="8520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311700" y="1434125"/>
            <a:ext cx="37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-Quote-img-text">
  <p:cSld name="ONE_COLUMN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type="title"/>
          </p:nvPr>
        </p:nvSpPr>
        <p:spPr>
          <a:xfrm>
            <a:off x="332025" y="381000"/>
            <a:ext cx="8033700" cy="12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676875" y="1926625"/>
            <a:ext cx="3336600" cy="21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0" name="Google Shape;60;p11"/>
          <p:cNvSpPr/>
          <p:nvPr/>
        </p:nvSpPr>
        <p:spPr>
          <a:xfrm flipH="1">
            <a:off x="8861543" y="381000"/>
            <a:ext cx="288000" cy="128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61" name="Google Shape;61;p11"/>
          <p:cNvSpPr/>
          <p:nvPr/>
        </p:nvSpPr>
        <p:spPr>
          <a:xfrm>
            <a:off x="-5443" y="1926625"/>
            <a:ext cx="1347900" cy="2165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62" name="Google Shape;62;p11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1"/>
          <p:cNvSpPr/>
          <p:nvPr>
            <p:ph idx="2" type="pic"/>
          </p:nvPr>
        </p:nvSpPr>
        <p:spPr>
          <a:xfrm>
            <a:off x="1438325" y="1926625"/>
            <a:ext cx="2792100" cy="216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-2columns">
  <p:cSld name="MAIN_POIN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" type="body"/>
          </p:nvPr>
        </p:nvSpPr>
        <p:spPr>
          <a:xfrm>
            <a:off x="311700" y="1434125"/>
            <a:ext cx="3743100" cy="27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2" type="body"/>
          </p:nvPr>
        </p:nvSpPr>
        <p:spPr>
          <a:xfrm>
            <a:off x="4417925" y="1434125"/>
            <a:ext cx="3743100" cy="27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68" name="Google Shape;68;p12"/>
          <p:cNvSpPr/>
          <p:nvPr/>
        </p:nvSpPr>
        <p:spPr>
          <a:xfrm>
            <a:off x="8861443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69" name="Google Shape;69;p12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-action-sheet">
  <p:cSld name="MAIN_POINT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3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" type="body"/>
          </p:nvPr>
        </p:nvSpPr>
        <p:spPr>
          <a:xfrm>
            <a:off x="311700" y="1434125"/>
            <a:ext cx="3743100" cy="27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2" type="body"/>
          </p:nvPr>
        </p:nvSpPr>
        <p:spPr>
          <a:xfrm>
            <a:off x="4586625" y="1434125"/>
            <a:ext cx="3743100" cy="279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cxnSp>
        <p:nvCxnSpPr>
          <p:cNvPr id="74" name="Google Shape;74;p13"/>
          <p:cNvCxnSpPr/>
          <p:nvPr/>
        </p:nvCxnSpPr>
        <p:spPr>
          <a:xfrm rot="10800000">
            <a:off x="4342500" y="1407675"/>
            <a:ext cx="0" cy="2870700"/>
          </a:xfrm>
          <a:prstGeom prst="straightConnector1">
            <a:avLst/>
          </a:prstGeom>
          <a:noFill/>
          <a:ln cap="flat" cmpd="sng" w="9525">
            <a:solidFill>
              <a:srgbClr val="21537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" name="Google Shape;75;p13"/>
          <p:cNvSpPr/>
          <p:nvPr/>
        </p:nvSpPr>
        <p:spPr>
          <a:xfrm>
            <a:off x="8861443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76" name="Google Shape;76;p13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-Process">
  <p:cSld name="SECTION_TITLE_AND_DESCRIPTION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/>
        </p:nvSpPr>
        <p:spPr>
          <a:xfrm>
            <a:off x="327600" y="303045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Definition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79" name="Google Shape;79;p14"/>
          <p:cNvSpPr/>
          <p:nvPr/>
        </p:nvSpPr>
        <p:spPr>
          <a:xfrm>
            <a:off x="381000" y="2045137"/>
            <a:ext cx="701400" cy="7014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4"/>
          <p:cNvSpPr/>
          <p:nvPr/>
        </p:nvSpPr>
        <p:spPr>
          <a:xfrm>
            <a:off x="1866356" y="2045137"/>
            <a:ext cx="701400" cy="7014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4"/>
          <p:cNvSpPr/>
          <p:nvPr/>
        </p:nvSpPr>
        <p:spPr>
          <a:xfrm>
            <a:off x="3351711" y="2045137"/>
            <a:ext cx="701400" cy="701400"/>
          </a:xfrm>
          <a:prstGeom prst="ellipse">
            <a:avLst/>
          </a:prstGeom>
          <a:solidFill>
            <a:srgbClr val="0ED3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4"/>
          <p:cNvSpPr/>
          <p:nvPr/>
        </p:nvSpPr>
        <p:spPr>
          <a:xfrm>
            <a:off x="4837066" y="2045137"/>
            <a:ext cx="701400" cy="701400"/>
          </a:xfrm>
          <a:prstGeom prst="ellipse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6322422" y="2045137"/>
            <a:ext cx="701400" cy="701400"/>
          </a:xfrm>
          <a:prstGeom prst="ellipse">
            <a:avLst/>
          </a:prstGeom>
          <a:solidFill>
            <a:srgbClr val="FF26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7807777" y="2045137"/>
            <a:ext cx="701400" cy="701400"/>
          </a:xfrm>
          <a:prstGeom prst="ellipse">
            <a:avLst/>
          </a:prstGeom>
          <a:solidFill>
            <a:srgbClr val="20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 txBox="1"/>
          <p:nvPr/>
        </p:nvSpPr>
        <p:spPr>
          <a:xfrm>
            <a:off x="1816244" y="303045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3301614" y="303045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Planning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4808967" y="303045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realization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8" name="Google Shape;88;p14"/>
          <p:cNvSpPr txBox="1"/>
          <p:nvPr/>
        </p:nvSpPr>
        <p:spPr>
          <a:xfrm>
            <a:off x="6273902" y="303045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Delivery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89" name="Google Shape;89;p14"/>
          <p:cNvSpPr txBox="1"/>
          <p:nvPr/>
        </p:nvSpPr>
        <p:spPr>
          <a:xfrm>
            <a:off x="7738824" y="3032068"/>
            <a:ext cx="8013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4964"/>
                </a:solidFill>
                <a:latin typeface="Outfit"/>
                <a:ea typeface="Outfit"/>
                <a:cs typeface="Outfit"/>
                <a:sym typeface="Outfit"/>
              </a:rPr>
              <a:t>Support</a:t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>
              <a:solidFill>
                <a:srgbClr val="2D4964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cxnSp>
        <p:nvCxnSpPr>
          <p:cNvPr id="90" name="Google Shape;90;p14"/>
          <p:cNvCxnSpPr>
            <a:stCxn id="79" idx="6"/>
            <a:endCxn id="80" idx="2"/>
          </p:cNvCxnSpPr>
          <p:nvPr/>
        </p:nvCxnSpPr>
        <p:spPr>
          <a:xfrm>
            <a:off x="1082400" y="2395837"/>
            <a:ext cx="783900" cy="0"/>
          </a:xfrm>
          <a:prstGeom prst="straightConnector1">
            <a:avLst/>
          </a:prstGeom>
          <a:noFill/>
          <a:ln cap="flat" cmpd="sng" w="19050">
            <a:solidFill>
              <a:srgbClr val="8A9DA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91" name="Google Shape;91;p14"/>
          <p:cNvCxnSpPr>
            <a:stCxn id="80" idx="6"/>
            <a:endCxn id="81" idx="2"/>
          </p:cNvCxnSpPr>
          <p:nvPr/>
        </p:nvCxnSpPr>
        <p:spPr>
          <a:xfrm>
            <a:off x="2567756" y="2395837"/>
            <a:ext cx="783900" cy="0"/>
          </a:xfrm>
          <a:prstGeom prst="straightConnector1">
            <a:avLst/>
          </a:prstGeom>
          <a:noFill/>
          <a:ln cap="flat" cmpd="sng" w="19050">
            <a:solidFill>
              <a:srgbClr val="01BFA9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92" name="Google Shape;92;p14"/>
          <p:cNvCxnSpPr>
            <a:stCxn id="81" idx="6"/>
            <a:endCxn id="82" idx="2"/>
          </p:cNvCxnSpPr>
          <p:nvPr/>
        </p:nvCxnSpPr>
        <p:spPr>
          <a:xfrm>
            <a:off x="4053111" y="2395837"/>
            <a:ext cx="783900" cy="0"/>
          </a:xfrm>
          <a:prstGeom prst="straightConnector1">
            <a:avLst/>
          </a:prstGeom>
          <a:noFill/>
          <a:ln cap="flat" cmpd="sng" w="19050">
            <a:solidFill>
              <a:srgbClr val="0ED3D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93" name="Google Shape;93;p14"/>
          <p:cNvCxnSpPr>
            <a:stCxn id="82" idx="6"/>
            <a:endCxn id="83" idx="2"/>
          </p:cNvCxnSpPr>
          <p:nvPr/>
        </p:nvCxnSpPr>
        <p:spPr>
          <a:xfrm>
            <a:off x="5538466" y="2395837"/>
            <a:ext cx="783900" cy="0"/>
          </a:xfrm>
          <a:prstGeom prst="straightConnector1">
            <a:avLst/>
          </a:prstGeom>
          <a:noFill/>
          <a:ln cap="flat" cmpd="sng" w="19050">
            <a:solidFill>
              <a:srgbClr val="787AFF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94" name="Google Shape;94;p14"/>
          <p:cNvCxnSpPr>
            <a:stCxn id="83" idx="6"/>
            <a:endCxn id="84" idx="2"/>
          </p:cNvCxnSpPr>
          <p:nvPr/>
        </p:nvCxnSpPr>
        <p:spPr>
          <a:xfrm>
            <a:off x="7023822" y="2395837"/>
            <a:ext cx="783900" cy="0"/>
          </a:xfrm>
          <a:prstGeom prst="straightConnector1">
            <a:avLst/>
          </a:prstGeom>
          <a:noFill/>
          <a:ln cap="flat" cmpd="sng" w="19050">
            <a:solidFill>
              <a:srgbClr val="FF26A8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95" name="Google Shape;95;p14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700" y="2147580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5025" y="2141955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50375" y="2141943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3157" y="2165652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1100" y="2147568"/>
            <a:ext cx="504000" cy="5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06477" y="2143837"/>
            <a:ext cx="504000" cy="50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-Team-large">
  <p:cSld name="CAPTION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-6350" y="1434125"/>
            <a:ext cx="381000" cy="17214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05" name="Google Shape;105;p15"/>
          <p:cNvSpPr txBox="1"/>
          <p:nvPr>
            <p:ph type="title"/>
          </p:nvPr>
        </p:nvSpPr>
        <p:spPr>
          <a:xfrm>
            <a:off x="311700" y="445025"/>
            <a:ext cx="8520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" type="body"/>
          </p:nvPr>
        </p:nvSpPr>
        <p:spPr>
          <a:xfrm>
            <a:off x="516500" y="3272200"/>
            <a:ext cx="2563500" cy="15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Font typeface="Outfit Light"/>
              <a:buChar char="●"/>
              <a:defRPr sz="10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7" name="Google Shape;107;p15"/>
          <p:cNvSpPr txBox="1"/>
          <p:nvPr>
            <p:ph idx="2" type="body"/>
          </p:nvPr>
        </p:nvSpPr>
        <p:spPr>
          <a:xfrm>
            <a:off x="3356600" y="3272200"/>
            <a:ext cx="2563500" cy="15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Font typeface="Outfit Light"/>
              <a:buChar char="●"/>
              <a:defRPr sz="10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8" name="Google Shape;108;p15"/>
          <p:cNvSpPr txBox="1"/>
          <p:nvPr>
            <p:ph idx="3" type="body"/>
          </p:nvPr>
        </p:nvSpPr>
        <p:spPr>
          <a:xfrm>
            <a:off x="6196700" y="3272200"/>
            <a:ext cx="2563500" cy="15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spcBef>
                <a:spcPts val="0"/>
              </a:spcBef>
              <a:spcAft>
                <a:spcPts val="0"/>
              </a:spcAft>
              <a:buSzPts val="1000"/>
              <a:buFont typeface="Outfit Light"/>
              <a:buChar char="●"/>
              <a:defRPr sz="10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292100" lvl="1" marL="9144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2pPr>
            <a:lvl3pPr indent="-292100" lvl="2" marL="13716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3pPr>
            <a:lvl4pPr indent="-292100" lvl="3" marL="18288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4pPr>
            <a:lvl5pPr indent="-292100" lvl="4" marL="22860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indent="-292100" lvl="5" marL="27432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indent="-292100" lvl="6" marL="3200400" rtl="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indent="-292100" lvl="7" marL="3657600" rtl="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indent="-292100" lvl="8" marL="4114800" rtl="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/>
        </p:txBody>
      </p:sp>
      <p:sp>
        <p:nvSpPr>
          <p:cNvPr id="109" name="Google Shape;109;p15"/>
          <p:cNvSpPr/>
          <p:nvPr>
            <p:ph idx="4" type="pic"/>
          </p:nvPr>
        </p:nvSpPr>
        <p:spPr>
          <a:xfrm>
            <a:off x="516600" y="1428750"/>
            <a:ext cx="2563200" cy="172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0" name="Google Shape;110;p15"/>
          <p:cNvSpPr/>
          <p:nvPr>
            <p:ph idx="5" type="pic"/>
          </p:nvPr>
        </p:nvSpPr>
        <p:spPr>
          <a:xfrm>
            <a:off x="3356700" y="1428750"/>
            <a:ext cx="2563200" cy="17214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15"/>
          <p:cNvSpPr/>
          <p:nvPr>
            <p:ph idx="6" type="pic"/>
          </p:nvPr>
        </p:nvSpPr>
        <p:spPr>
          <a:xfrm>
            <a:off x="6196800" y="1428750"/>
            <a:ext cx="2563200" cy="1721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2" name="Google Shape;112;p15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-Final">
  <p:cSld name="BIG_NUMBER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375"/>
            <a:ext cx="9144000" cy="5148249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6"/>
          <p:cNvSpPr txBox="1"/>
          <p:nvPr/>
        </p:nvSpPr>
        <p:spPr>
          <a:xfrm>
            <a:off x="311708" y="70482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0">
                <a:solidFill>
                  <a:srgbClr val="4D5970"/>
                </a:solidFill>
                <a:latin typeface="Outfit"/>
                <a:ea typeface="Outfit"/>
                <a:cs typeface="Outfit"/>
                <a:sym typeface="Outfit"/>
              </a:rPr>
              <a:t>Let’s play!</a:t>
            </a:r>
            <a:endParaRPr b="1" sz="5000">
              <a:solidFill>
                <a:srgbClr val="4D5970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16" name="Google Shape;116;p16"/>
          <p:cNvSpPr txBox="1"/>
          <p:nvPr/>
        </p:nvSpPr>
        <p:spPr>
          <a:xfrm>
            <a:off x="311700" y="25089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400">
                <a:solidFill>
                  <a:srgbClr val="4D5970"/>
                </a:solidFill>
                <a:latin typeface="Outfit Light"/>
                <a:ea typeface="Outfit Light"/>
                <a:cs typeface="Outfit Light"/>
                <a:sym typeface="Outfit Light"/>
              </a:rPr>
              <a:t>Thank you</a:t>
            </a:r>
            <a:endParaRPr sz="2400">
              <a:solidFill>
                <a:srgbClr val="4D5970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3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-contact" type="blank">
  <p:cSld name="BLANK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>
            <p:ph idx="2" type="pic"/>
          </p:nvPr>
        </p:nvSpPr>
        <p:spPr>
          <a:xfrm>
            <a:off x="4905100" y="0"/>
            <a:ext cx="3957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7"/>
          <p:cNvSpPr/>
          <p:nvPr/>
        </p:nvSpPr>
        <p:spPr>
          <a:xfrm>
            <a:off x="8862052" y="288000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21" name="Google Shape;121;p17"/>
          <p:cNvSpPr txBox="1"/>
          <p:nvPr>
            <p:ph idx="1" type="body"/>
          </p:nvPr>
        </p:nvSpPr>
        <p:spPr>
          <a:xfrm>
            <a:off x="616500" y="1434125"/>
            <a:ext cx="3737400" cy="20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Font typeface="Outfit Light"/>
              <a:buChar char="●"/>
              <a:defRPr sz="1200">
                <a:latin typeface="Outfit Light"/>
                <a:ea typeface="Outfit Light"/>
                <a:cs typeface="Outfit Light"/>
                <a:sym typeface="Outfit Light"/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2" name="Google Shape;122;p17"/>
          <p:cNvSpPr txBox="1"/>
          <p:nvPr/>
        </p:nvSpPr>
        <p:spPr>
          <a:xfrm>
            <a:off x="311700" y="445025"/>
            <a:ext cx="80616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rPr>
              <a:t>Contact</a:t>
            </a:r>
            <a:endParaRPr sz="50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616500" y="3652075"/>
            <a:ext cx="3737400" cy="110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D5970"/>
                </a:solidFill>
                <a:latin typeface="Outfit Light"/>
                <a:ea typeface="Outfit Light"/>
                <a:cs typeface="Outfit Light"/>
                <a:sym typeface="Outfit Light"/>
              </a:rPr>
              <a:t>Kattenburgerstraat 5</a:t>
            </a:r>
            <a:endParaRPr sz="1200">
              <a:solidFill>
                <a:srgbClr val="4D5970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D5970"/>
                </a:solidFill>
                <a:latin typeface="Outfit Light"/>
                <a:ea typeface="Outfit Light"/>
                <a:cs typeface="Outfit Light"/>
                <a:sym typeface="Outfit Light"/>
              </a:rPr>
              <a:t>Building 024</a:t>
            </a:r>
            <a:endParaRPr sz="1200">
              <a:solidFill>
                <a:srgbClr val="4D5970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D5970"/>
                </a:solidFill>
                <a:latin typeface="Outfit Light"/>
                <a:ea typeface="Outfit Light"/>
                <a:cs typeface="Outfit Light"/>
                <a:sym typeface="Outfit Light"/>
              </a:rPr>
              <a:t>1018 JA Amsterdam</a:t>
            </a:r>
            <a:endParaRPr sz="1200">
              <a:solidFill>
                <a:srgbClr val="4D5970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4D5970"/>
                </a:solidFill>
                <a:latin typeface="Outfit Light"/>
                <a:ea typeface="Outfit Light"/>
                <a:cs typeface="Outfit Light"/>
                <a:sym typeface="Outfit Light"/>
              </a:rPr>
              <a:t>The Netherlands</a:t>
            </a:r>
            <a:endParaRPr sz="1200">
              <a:solidFill>
                <a:srgbClr val="4D5970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2" y="3652075"/>
            <a:ext cx="288000" cy="1106100"/>
          </a:xfrm>
          <a:prstGeom prst="rect">
            <a:avLst/>
          </a:prstGeom>
          <a:solidFill>
            <a:srgbClr val="787A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 rotWithShape="1">
          <a:blip r:embed="rId2">
            <a:alphaModFix/>
          </a:blip>
          <a:srcRect b="17285" l="53990" r="9" t="8"/>
          <a:stretch/>
        </p:blipFill>
        <p:spPr>
          <a:xfrm>
            <a:off x="35922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-contact 1">
  <p:cSld name="BLANK_1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05900" y="425475"/>
            <a:ext cx="9594051" cy="53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8050" y="2192800"/>
            <a:ext cx="2124726" cy="75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2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Outfit"/>
              <a:buNone/>
              <a:defRPr sz="5000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Medium"/>
              <a:buChar char="●"/>
              <a:defRPr sz="1200">
                <a:solidFill>
                  <a:schemeClr val="dk2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○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■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●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○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■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●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○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utfit Light"/>
              <a:buChar char="■"/>
              <a:defRPr sz="1200">
                <a:solidFill>
                  <a:schemeClr val="dk2"/>
                </a:solidFill>
                <a:latin typeface="Outfit Light"/>
                <a:ea typeface="Outfit Light"/>
                <a:cs typeface="Outfit Light"/>
                <a:sym typeface="Outfit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jpg"/><Relationship Id="rId4" Type="http://schemas.openxmlformats.org/officeDocument/2006/relationships/image" Target="../media/image7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hyperlink" Target="mailto:veronique@ijsfontein.nl" TargetMode="External"/><Relationship Id="rId5" Type="http://schemas.openxmlformats.org/officeDocument/2006/relationships/hyperlink" Target="mailto:anko@ijsfontein.nl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4790" l="0" r="0" t="39559"/>
          <a:stretch/>
        </p:blipFill>
        <p:spPr>
          <a:xfrm>
            <a:off x="1633950" y="0"/>
            <a:ext cx="7509899" cy="5143501"/>
          </a:xfrm>
          <a:prstGeom prst="rect">
            <a:avLst/>
          </a:prstGeom>
        </p:spPr>
      </p:pic>
      <p:pic>
        <p:nvPicPr>
          <p:cNvPr id="134" name="Google Shape;134;p19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27039" t="0"/>
          <a:stretch/>
        </p:blipFill>
        <p:spPr>
          <a:xfrm>
            <a:off x="-9275" y="6200"/>
            <a:ext cx="7083300" cy="5143499"/>
          </a:xfrm>
          <a:prstGeom prst="rect">
            <a:avLst/>
          </a:prstGeom>
        </p:spPr>
      </p:pic>
      <p:sp>
        <p:nvSpPr>
          <p:cNvPr id="135" name="Google Shape;135;p19"/>
          <p:cNvSpPr txBox="1"/>
          <p:nvPr>
            <p:ph type="ctrTitle"/>
          </p:nvPr>
        </p:nvSpPr>
        <p:spPr>
          <a:xfrm>
            <a:off x="311703" y="2615535"/>
            <a:ext cx="57141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 - XXL</a:t>
            </a:r>
            <a:endParaRPr/>
          </a:p>
        </p:txBody>
      </p:sp>
      <p:sp>
        <p:nvSpPr>
          <p:cNvPr id="136" name="Google Shape;136;p19"/>
          <p:cNvSpPr txBox="1"/>
          <p:nvPr>
            <p:ph idx="4" type="subTitle"/>
          </p:nvPr>
        </p:nvSpPr>
        <p:spPr>
          <a:xfrm>
            <a:off x="311700" y="4391675"/>
            <a:ext cx="5714100" cy="3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Veronique de Winther | Anko Elzes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9"/>
          <p:cNvSpPr txBox="1"/>
          <p:nvPr>
            <p:ph idx="1" type="subTitle"/>
          </p:nvPr>
        </p:nvSpPr>
        <p:spPr>
          <a:xfrm>
            <a:off x="311700" y="2243350"/>
            <a:ext cx="4580100" cy="39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/>
              <a:t>IJsfontein</a:t>
            </a:r>
            <a:endParaRPr/>
          </a:p>
        </p:txBody>
      </p:sp>
      <p:pic>
        <p:nvPicPr>
          <p:cNvPr id="138" name="Google Shape;138;p19"/>
          <p:cNvPicPr preferRelativeResize="0"/>
          <p:nvPr/>
        </p:nvPicPr>
        <p:blipFill rotWithShape="1">
          <a:blip r:embed="rId5">
            <a:alphaModFix/>
          </a:blip>
          <a:srcRect b="17285" l="53990" r="9" t="8"/>
          <a:stretch/>
        </p:blipFill>
        <p:spPr>
          <a:xfrm>
            <a:off x="7831192" y="4490950"/>
            <a:ext cx="1008000" cy="34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Our process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Compact - 30k </a:t>
            </a:r>
            <a:endParaRPr/>
          </a:p>
        </p:txBody>
      </p:sp>
      <p:sp>
        <p:nvSpPr>
          <p:cNvPr id="149" name="Google Shape;149;p21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21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52" name="Google Shape;152;p21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1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1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1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1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21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1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1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1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1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9" name="Google Shape;169;p21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1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1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1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21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76" name="Google Shape;176;p21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Balanced</a:t>
            </a:r>
            <a:r>
              <a:rPr lang="en-GB"/>
              <a:t> - 60K</a:t>
            </a:r>
            <a:endParaRPr/>
          </a:p>
        </p:txBody>
      </p:sp>
      <p:sp>
        <p:nvSpPr>
          <p:cNvPr id="182" name="Google Shape;182;p22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2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2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85" name="Google Shape;185;p22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22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2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2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191" name="Google Shape;191;p22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2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2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2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2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2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2"/>
          <p:cNvSpPr/>
          <p:nvPr/>
        </p:nvSpPr>
        <p:spPr>
          <a:xfrm>
            <a:off x="2993108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22"/>
          <p:cNvSpPr/>
          <p:nvPr/>
        </p:nvSpPr>
        <p:spPr>
          <a:xfrm>
            <a:off x="3468423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3943737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4419051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2"/>
          <p:cNvSpPr/>
          <p:nvPr/>
        </p:nvSpPr>
        <p:spPr>
          <a:xfrm>
            <a:off x="4894366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2"/>
          <p:cNvSpPr/>
          <p:nvPr/>
        </p:nvSpPr>
        <p:spPr>
          <a:xfrm>
            <a:off x="3468423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22"/>
          <p:cNvSpPr/>
          <p:nvPr/>
        </p:nvSpPr>
        <p:spPr>
          <a:xfrm>
            <a:off x="2993108" y="1952346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3943737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05" name="Google Shape;205;p22"/>
          <p:cNvSpPr/>
          <p:nvPr/>
        </p:nvSpPr>
        <p:spPr>
          <a:xfrm>
            <a:off x="4419044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4894366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3468423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08" name="Google Shape;208;p22"/>
          <p:cNvSpPr/>
          <p:nvPr/>
        </p:nvSpPr>
        <p:spPr>
          <a:xfrm>
            <a:off x="2993108" y="241094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2"/>
          <p:cNvSpPr/>
          <p:nvPr/>
        </p:nvSpPr>
        <p:spPr>
          <a:xfrm>
            <a:off x="3943737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10" name="Google Shape;210;p22"/>
          <p:cNvSpPr/>
          <p:nvPr/>
        </p:nvSpPr>
        <p:spPr>
          <a:xfrm>
            <a:off x="4419044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11" name="Google Shape;211;p22"/>
          <p:cNvSpPr/>
          <p:nvPr/>
        </p:nvSpPr>
        <p:spPr>
          <a:xfrm>
            <a:off x="4894366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12" name="Google Shape;212;p22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2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2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2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22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7" name="Google Shape;217;p22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2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2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2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1" name="Google Shape;221;p22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22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24" name="Google Shape;224;p22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3"/>
          <p:cNvSpPr txBox="1"/>
          <p:nvPr>
            <p:ph type="title"/>
          </p:nvPr>
        </p:nvSpPr>
        <p:spPr>
          <a:xfrm>
            <a:off x="311700" y="445025"/>
            <a:ext cx="84195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Comfortably Expansive - 90k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3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3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3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33" name="Google Shape;233;p23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23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3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3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3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38" name="Google Shape;238;p23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39" name="Google Shape;239;p23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23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3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3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3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3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23"/>
          <p:cNvSpPr/>
          <p:nvPr/>
        </p:nvSpPr>
        <p:spPr>
          <a:xfrm>
            <a:off x="2993108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3"/>
          <p:cNvSpPr/>
          <p:nvPr/>
        </p:nvSpPr>
        <p:spPr>
          <a:xfrm>
            <a:off x="3468423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3"/>
          <p:cNvSpPr/>
          <p:nvPr/>
        </p:nvSpPr>
        <p:spPr>
          <a:xfrm>
            <a:off x="3943737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48" name="Google Shape;248;p23"/>
          <p:cNvSpPr/>
          <p:nvPr/>
        </p:nvSpPr>
        <p:spPr>
          <a:xfrm>
            <a:off x="4419051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3"/>
          <p:cNvSpPr/>
          <p:nvPr/>
        </p:nvSpPr>
        <p:spPr>
          <a:xfrm>
            <a:off x="3468423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3"/>
          <p:cNvSpPr/>
          <p:nvPr/>
        </p:nvSpPr>
        <p:spPr>
          <a:xfrm>
            <a:off x="2993108" y="1952346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3"/>
          <p:cNvSpPr/>
          <p:nvPr/>
        </p:nvSpPr>
        <p:spPr>
          <a:xfrm>
            <a:off x="3943737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52" name="Google Shape;252;p23"/>
          <p:cNvSpPr/>
          <p:nvPr/>
        </p:nvSpPr>
        <p:spPr>
          <a:xfrm>
            <a:off x="4419044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53" name="Google Shape;253;p23"/>
          <p:cNvSpPr/>
          <p:nvPr/>
        </p:nvSpPr>
        <p:spPr>
          <a:xfrm>
            <a:off x="3468423" y="2410938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54" name="Google Shape;254;p23"/>
          <p:cNvSpPr/>
          <p:nvPr/>
        </p:nvSpPr>
        <p:spPr>
          <a:xfrm>
            <a:off x="2993108" y="241094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3"/>
          <p:cNvSpPr/>
          <p:nvPr/>
        </p:nvSpPr>
        <p:spPr>
          <a:xfrm>
            <a:off x="3943737" y="2410938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56" name="Google Shape;256;p23"/>
          <p:cNvSpPr/>
          <p:nvPr/>
        </p:nvSpPr>
        <p:spPr>
          <a:xfrm>
            <a:off x="4419044" y="2410938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257" name="Google Shape;257;p23"/>
          <p:cNvSpPr/>
          <p:nvPr/>
        </p:nvSpPr>
        <p:spPr>
          <a:xfrm>
            <a:off x="1091823" y="2869534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3"/>
          <p:cNvSpPr/>
          <p:nvPr/>
        </p:nvSpPr>
        <p:spPr>
          <a:xfrm>
            <a:off x="616508" y="2869540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3"/>
          <p:cNvSpPr/>
          <p:nvPr/>
        </p:nvSpPr>
        <p:spPr>
          <a:xfrm>
            <a:off x="1567137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3"/>
          <p:cNvSpPr/>
          <p:nvPr/>
        </p:nvSpPr>
        <p:spPr>
          <a:xfrm>
            <a:off x="2042444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3"/>
          <p:cNvSpPr/>
          <p:nvPr/>
        </p:nvSpPr>
        <p:spPr>
          <a:xfrm>
            <a:off x="2517766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3"/>
          <p:cNvSpPr/>
          <p:nvPr/>
        </p:nvSpPr>
        <p:spPr>
          <a:xfrm>
            <a:off x="3468423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3"/>
          <p:cNvSpPr/>
          <p:nvPr/>
        </p:nvSpPr>
        <p:spPr>
          <a:xfrm>
            <a:off x="2993108" y="2869540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23"/>
          <p:cNvSpPr/>
          <p:nvPr/>
        </p:nvSpPr>
        <p:spPr>
          <a:xfrm>
            <a:off x="3943737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3"/>
          <p:cNvSpPr/>
          <p:nvPr/>
        </p:nvSpPr>
        <p:spPr>
          <a:xfrm>
            <a:off x="4419044" y="286953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23"/>
          <p:cNvSpPr/>
          <p:nvPr/>
        </p:nvSpPr>
        <p:spPr>
          <a:xfrm>
            <a:off x="10918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23"/>
          <p:cNvSpPr/>
          <p:nvPr/>
        </p:nvSpPr>
        <p:spPr>
          <a:xfrm>
            <a:off x="616508" y="334040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3"/>
          <p:cNvSpPr/>
          <p:nvPr/>
        </p:nvSpPr>
        <p:spPr>
          <a:xfrm>
            <a:off x="15671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3"/>
          <p:cNvSpPr/>
          <p:nvPr/>
        </p:nvSpPr>
        <p:spPr>
          <a:xfrm>
            <a:off x="20424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3"/>
          <p:cNvSpPr/>
          <p:nvPr/>
        </p:nvSpPr>
        <p:spPr>
          <a:xfrm>
            <a:off x="2517766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23"/>
          <p:cNvSpPr/>
          <p:nvPr/>
        </p:nvSpPr>
        <p:spPr>
          <a:xfrm>
            <a:off x="34684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23"/>
          <p:cNvSpPr/>
          <p:nvPr/>
        </p:nvSpPr>
        <p:spPr>
          <a:xfrm>
            <a:off x="2993108" y="334040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3"/>
          <p:cNvSpPr/>
          <p:nvPr/>
        </p:nvSpPr>
        <p:spPr>
          <a:xfrm>
            <a:off x="39437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3"/>
          <p:cNvSpPr/>
          <p:nvPr/>
        </p:nvSpPr>
        <p:spPr>
          <a:xfrm>
            <a:off x="44190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3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3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3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23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3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3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3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23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23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3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87" name="Google Shape;287;p23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4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Maximum Comfort - 120k </a:t>
            </a:r>
            <a:endParaRPr/>
          </a:p>
        </p:txBody>
      </p:sp>
      <p:sp>
        <p:nvSpPr>
          <p:cNvPr id="293" name="Google Shape;293;p24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4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p24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296" name="Google Shape;296;p24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24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4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24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4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01" name="Google Shape;301;p24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02" name="Google Shape;302;p24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4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4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24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24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4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24"/>
          <p:cNvSpPr/>
          <p:nvPr/>
        </p:nvSpPr>
        <p:spPr>
          <a:xfrm>
            <a:off x="2993108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4"/>
          <p:cNvSpPr/>
          <p:nvPr/>
        </p:nvSpPr>
        <p:spPr>
          <a:xfrm>
            <a:off x="3468423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4"/>
          <p:cNvSpPr/>
          <p:nvPr/>
        </p:nvSpPr>
        <p:spPr>
          <a:xfrm>
            <a:off x="3943737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11" name="Google Shape;311;p24"/>
          <p:cNvSpPr/>
          <p:nvPr/>
        </p:nvSpPr>
        <p:spPr>
          <a:xfrm>
            <a:off x="4419051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4"/>
          <p:cNvSpPr/>
          <p:nvPr/>
        </p:nvSpPr>
        <p:spPr>
          <a:xfrm>
            <a:off x="4894366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4"/>
          <p:cNvSpPr/>
          <p:nvPr/>
        </p:nvSpPr>
        <p:spPr>
          <a:xfrm>
            <a:off x="3468423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4"/>
          <p:cNvSpPr/>
          <p:nvPr/>
        </p:nvSpPr>
        <p:spPr>
          <a:xfrm>
            <a:off x="2993108" y="1952346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"/>
          <p:cNvSpPr/>
          <p:nvPr/>
        </p:nvSpPr>
        <p:spPr>
          <a:xfrm>
            <a:off x="3943737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16" name="Google Shape;316;p24"/>
          <p:cNvSpPr/>
          <p:nvPr/>
        </p:nvSpPr>
        <p:spPr>
          <a:xfrm>
            <a:off x="4419044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4894366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4"/>
          <p:cNvSpPr/>
          <p:nvPr/>
        </p:nvSpPr>
        <p:spPr>
          <a:xfrm>
            <a:off x="3468423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19" name="Google Shape;319;p24"/>
          <p:cNvSpPr/>
          <p:nvPr/>
        </p:nvSpPr>
        <p:spPr>
          <a:xfrm>
            <a:off x="2993108" y="241094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24"/>
          <p:cNvSpPr/>
          <p:nvPr/>
        </p:nvSpPr>
        <p:spPr>
          <a:xfrm>
            <a:off x="3943737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21" name="Google Shape;321;p24"/>
          <p:cNvSpPr/>
          <p:nvPr/>
        </p:nvSpPr>
        <p:spPr>
          <a:xfrm>
            <a:off x="4419044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22" name="Google Shape;322;p24"/>
          <p:cNvSpPr/>
          <p:nvPr/>
        </p:nvSpPr>
        <p:spPr>
          <a:xfrm>
            <a:off x="4894366" y="2410938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23" name="Google Shape;323;p24"/>
          <p:cNvSpPr/>
          <p:nvPr/>
        </p:nvSpPr>
        <p:spPr>
          <a:xfrm>
            <a:off x="1091823" y="2869534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4"/>
          <p:cNvSpPr/>
          <p:nvPr/>
        </p:nvSpPr>
        <p:spPr>
          <a:xfrm>
            <a:off x="616508" y="2869540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24"/>
          <p:cNvSpPr/>
          <p:nvPr/>
        </p:nvSpPr>
        <p:spPr>
          <a:xfrm>
            <a:off x="1567137" y="2869534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4"/>
          <p:cNvSpPr/>
          <p:nvPr/>
        </p:nvSpPr>
        <p:spPr>
          <a:xfrm>
            <a:off x="2042444" y="2869534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4"/>
          <p:cNvSpPr/>
          <p:nvPr/>
        </p:nvSpPr>
        <p:spPr>
          <a:xfrm>
            <a:off x="2517766" y="286953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24"/>
          <p:cNvSpPr/>
          <p:nvPr/>
        </p:nvSpPr>
        <p:spPr>
          <a:xfrm>
            <a:off x="3468423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24"/>
          <p:cNvSpPr/>
          <p:nvPr/>
        </p:nvSpPr>
        <p:spPr>
          <a:xfrm>
            <a:off x="2993108" y="28695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24"/>
          <p:cNvSpPr/>
          <p:nvPr/>
        </p:nvSpPr>
        <p:spPr>
          <a:xfrm>
            <a:off x="3943737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24"/>
          <p:cNvSpPr/>
          <p:nvPr/>
        </p:nvSpPr>
        <p:spPr>
          <a:xfrm>
            <a:off x="4419044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24"/>
          <p:cNvSpPr/>
          <p:nvPr/>
        </p:nvSpPr>
        <p:spPr>
          <a:xfrm>
            <a:off x="4894366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4"/>
          <p:cNvSpPr/>
          <p:nvPr/>
        </p:nvSpPr>
        <p:spPr>
          <a:xfrm>
            <a:off x="5369680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24"/>
          <p:cNvSpPr/>
          <p:nvPr/>
        </p:nvSpPr>
        <p:spPr>
          <a:xfrm>
            <a:off x="5369680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4"/>
          <p:cNvSpPr/>
          <p:nvPr/>
        </p:nvSpPr>
        <p:spPr>
          <a:xfrm>
            <a:off x="5369680" y="242322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36" name="Google Shape;336;p24"/>
          <p:cNvSpPr/>
          <p:nvPr/>
        </p:nvSpPr>
        <p:spPr>
          <a:xfrm>
            <a:off x="5369680" y="2881817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24"/>
          <p:cNvSpPr/>
          <p:nvPr/>
        </p:nvSpPr>
        <p:spPr>
          <a:xfrm>
            <a:off x="5845002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8" name="Google Shape;338;p24"/>
          <p:cNvSpPr/>
          <p:nvPr/>
        </p:nvSpPr>
        <p:spPr>
          <a:xfrm>
            <a:off x="5845002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24"/>
          <p:cNvSpPr/>
          <p:nvPr/>
        </p:nvSpPr>
        <p:spPr>
          <a:xfrm>
            <a:off x="5845002" y="242322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40" name="Google Shape;340;p24"/>
          <p:cNvSpPr/>
          <p:nvPr/>
        </p:nvSpPr>
        <p:spPr>
          <a:xfrm>
            <a:off x="5845002" y="2881817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4"/>
          <p:cNvSpPr/>
          <p:nvPr/>
        </p:nvSpPr>
        <p:spPr>
          <a:xfrm>
            <a:off x="10918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4"/>
          <p:cNvSpPr/>
          <p:nvPr/>
        </p:nvSpPr>
        <p:spPr>
          <a:xfrm>
            <a:off x="616508" y="334040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4"/>
          <p:cNvSpPr/>
          <p:nvPr/>
        </p:nvSpPr>
        <p:spPr>
          <a:xfrm>
            <a:off x="15671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24"/>
          <p:cNvSpPr/>
          <p:nvPr/>
        </p:nvSpPr>
        <p:spPr>
          <a:xfrm>
            <a:off x="20424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4"/>
          <p:cNvSpPr/>
          <p:nvPr/>
        </p:nvSpPr>
        <p:spPr>
          <a:xfrm>
            <a:off x="2517766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24"/>
          <p:cNvSpPr/>
          <p:nvPr/>
        </p:nvSpPr>
        <p:spPr>
          <a:xfrm>
            <a:off x="34684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4"/>
          <p:cNvSpPr/>
          <p:nvPr/>
        </p:nvSpPr>
        <p:spPr>
          <a:xfrm>
            <a:off x="2993108" y="334040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4"/>
          <p:cNvSpPr/>
          <p:nvPr/>
        </p:nvSpPr>
        <p:spPr>
          <a:xfrm>
            <a:off x="39437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4"/>
          <p:cNvSpPr/>
          <p:nvPr/>
        </p:nvSpPr>
        <p:spPr>
          <a:xfrm>
            <a:off x="44190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4"/>
          <p:cNvSpPr/>
          <p:nvPr/>
        </p:nvSpPr>
        <p:spPr>
          <a:xfrm>
            <a:off x="4894366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24"/>
          <p:cNvSpPr/>
          <p:nvPr/>
        </p:nvSpPr>
        <p:spPr>
          <a:xfrm>
            <a:off x="5369680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24"/>
          <p:cNvSpPr/>
          <p:nvPr/>
        </p:nvSpPr>
        <p:spPr>
          <a:xfrm>
            <a:off x="5845002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24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24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4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24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24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58" name="Google Shape;358;p24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4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24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24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62" name="Google Shape;362;p24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24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4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65" name="Google Shape;365;p24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5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XXL - 150k </a:t>
            </a:r>
            <a:endParaRPr/>
          </a:p>
        </p:txBody>
      </p:sp>
      <p:sp>
        <p:nvSpPr>
          <p:cNvPr id="371" name="Google Shape;371;p25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p25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5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74" name="Google Shape;374;p25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25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25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25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25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79" name="Google Shape;379;p25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80" name="Google Shape;380;p25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25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25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25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25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25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25"/>
          <p:cNvSpPr/>
          <p:nvPr/>
        </p:nvSpPr>
        <p:spPr>
          <a:xfrm>
            <a:off x="2993108" y="1493741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25"/>
          <p:cNvSpPr/>
          <p:nvPr/>
        </p:nvSpPr>
        <p:spPr>
          <a:xfrm>
            <a:off x="3468423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5"/>
          <p:cNvSpPr/>
          <p:nvPr/>
        </p:nvSpPr>
        <p:spPr>
          <a:xfrm>
            <a:off x="3943737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89" name="Google Shape;389;p25"/>
          <p:cNvSpPr/>
          <p:nvPr/>
        </p:nvSpPr>
        <p:spPr>
          <a:xfrm>
            <a:off x="4419051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25"/>
          <p:cNvSpPr/>
          <p:nvPr/>
        </p:nvSpPr>
        <p:spPr>
          <a:xfrm>
            <a:off x="4894366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25"/>
          <p:cNvSpPr/>
          <p:nvPr/>
        </p:nvSpPr>
        <p:spPr>
          <a:xfrm>
            <a:off x="3468423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5"/>
          <p:cNvSpPr/>
          <p:nvPr/>
        </p:nvSpPr>
        <p:spPr>
          <a:xfrm>
            <a:off x="2993108" y="1952346"/>
            <a:ext cx="368100" cy="3681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25"/>
          <p:cNvSpPr/>
          <p:nvPr/>
        </p:nvSpPr>
        <p:spPr>
          <a:xfrm>
            <a:off x="3943737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94" name="Google Shape;394;p25"/>
          <p:cNvSpPr/>
          <p:nvPr/>
        </p:nvSpPr>
        <p:spPr>
          <a:xfrm>
            <a:off x="4419044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395" name="Google Shape;395;p25"/>
          <p:cNvSpPr/>
          <p:nvPr/>
        </p:nvSpPr>
        <p:spPr>
          <a:xfrm>
            <a:off x="4894366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25"/>
          <p:cNvSpPr/>
          <p:nvPr/>
        </p:nvSpPr>
        <p:spPr>
          <a:xfrm>
            <a:off x="3468423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97" name="Google Shape;397;p25"/>
          <p:cNvSpPr/>
          <p:nvPr/>
        </p:nvSpPr>
        <p:spPr>
          <a:xfrm>
            <a:off x="2993108" y="241094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25"/>
          <p:cNvSpPr/>
          <p:nvPr/>
        </p:nvSpPr>
        <p:spPr>
          <a:xfrm>
            <a:off x="3943737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399" name="Google Shape;399;p25"/>
          <p:cNvSpPr/>
          <p:nvPr/>
        </p:nvSpPr>
        <p:spPr>
          <a:xfrm>
            <a:off x="4419044" y="2410938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00" name="Google Shape;400;p25"/>
          <p:cNvSpPr/>
          <p:nvPr/>
        </p:nvSpPr>
        <p:spPr>
          <a:xfrm>
            <a:off x="4894366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01" name="Google Shape;401;p25"/>
          <p:cNvSpPr/>
          <p:nvPr/>
        </p:nvSpPr>
        <p:spPr>
          <a:xfrm>
            <a:off x="1091823" y="2869534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25"/>
          <p:cNvSpPr/>
          <p:nvPr/>
        </p:nvSpPr>
        <p:spPr>
          <a:xfrm>
            <a:off x="616508" y="2869540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5"/>
          <p:cNvSpPr/>
          <p:nvPr/>
        </p:nvSpPr>
        <p:spPr>
          <a:xfrm>
            <a:off x="1567137" y="2869534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25"/>
          <p:cNvSpPr/>
          <p:nvPr/>
        </p:nvSpPr>
        <p:spPr>
          <a:xfrm>
            <a:off x="2042444" y="2869534"/>
            <a:ext cx="368100" cy="3681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25"/>
          <p:cNvSpPr/>
          <p:nvPr/>
        </p:nvSpPr>
        <p:spPr>
          <a:xfrm>
            <a:off x="2517766" y="2869534"/>
            <a:ext cx="368100" cy="3681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25"/>
          <p:cNvSpPr/>
          <p:nvPr/>
        </p:nvSpPr>
        <p:spPr>
          <a:xfrm>
            <a:off x="3468423" y="286953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25"/>
          <p:cNvSpPr/>
          <p:nvPr/>
        </p:nvSpPr>
        <p:spPr>
          <a:xfrm>
            <a:off x="2993108" y="2869540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5"/>
          <p:cNvSpPr/>
          <p:nvPr/>
        </p:nvSpPr>
        <p:spPr>
          <a:xfrm>
            <a:off x="3943737" y="286953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25"/>
          <p:cNvSpPr/>
          <p:nvPr/>
        </p:nvSpPr>
        <p:spPr>
          <a:xfrm>
            <a:off x="4419044" y="2869534"/>
            <a:ext cx="368100" cy="3681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25"/>
          <p:cNvSpPr/>
          <p:nvPr/>
        </p:nvSpPr>
        <p:spPr>
          <a:xfrm>
            <a:off x="4894366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25"/>
          <p:cNvSpPr/>
          <p:nvPr/>
        </p:nvSpPr>
        <p:spPr>
          <a:xfrm>
            <a:off x="5369680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25"/>
          <p:cNvSpPr/>
          <p:nvPr/>
        </p:nvSpPr>
        <p:spPr>
          <a:xfrm>
            <a:off x="5369680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25"/>
          <p:cNvSpPr/>
          <p:nvPr/>
        </p:nvSpPr>
        <p:spPr>
          <a:xfrm>
            <a:off x="5369680" y="2423221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14" name="Google Shape;414;p25"/>
          <p:cNvSpPr/>
          <p:nvPr/>
        </p:nvSpPr>
        <p:spPr>
          <a:xfrm>
            <a:off x="5369680" y="2881817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25"/>
          <p:cNvSpPr/>
          <p:nvPr/>
        </p:nvSpPr>
        <p:spPr>
          <a:xfrm>
            <a:off x="5845002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25"/>
          <p:cNvSpPr/>
          <p:nvPr/>
        </p:nvSpPr>
        <p:spPr>
          <a:xfrm>
            <a:off x="5845002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25"/>
          <p:cNvSpPr/>
          <p:nvPr/>
        </p:nvSpPr>
        <p:spPr>
          <a:xfrm>
            <a:off x="5845002" y="2423221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18" name="Google Shape;418;p25"/>
          <p:cNvSpPr/>
          <p:nvPr/>
        </p:nvSpPr>
        <p:spPr>
          <a:xfrm>
            <a:off x="5845002" y="2881817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25"/>
          <p:cNvSpPr/>
          <p:nvPr/>
        </p:nvSpPr>
        <p:spPr>
          <a:xfrm>
            <a:off x="10918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25"/>
          <p:cNvSpPr/>
          <p:nvPr/>
        </p:nvSpPr>
        <p:spPr>
          <a:xfrm>
            <a:off x="616508" y="3340407"/>
            <a:ext cx="368100" cy="3681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25"/>
          <p:cNvSpPr/>
          <p:nvPr/>
        </p:nvSpPr>
        <p:spPr>
          <a:xfrm>
            <a:off x="15671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2" name="Google Shape;422;p25"/>
          <p:cNvSpPr/>
          <p:nvPr/>
        </p:nvSpPr>
        <p:spPr>
          <a:xfrm>
            <a:off x="20424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25"/>
          <p:cNvSpPr/>
          <p:nvPr/>
        </p:nvSpPr>
        <p:spPr>
          <a:xfrm>
            <a:off x="2517766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25"/>
          <p:cNvSpPr/>
          <p:nvPr/>
        </p:nvSpPr>
        <p:spPr>
          <a:xfrm>
            <a:off x="3468423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5"/>
          <p:cNvSpPr/>
          <p:nvPr/>
        </p:nvSpPr>
        <p:spPr>
          <a:xfrm>
            <a:off x="2993108" y="334040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5"/>
          <p:cNvSpPr/>
          <p:nvPr/>
        </p:nvSpPr>
        <p:spPr>
          <a:xfrm>
            <a:off x="3943737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5"/>
          <p:cNvSpPr/>
          <p:nvPr/>
        </p:nvSpPr>
        <p:spPr>
          <a:xfrm>
            <a:off x="4419044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5"/>
          <p:cNvSpPr/>
          <p:nvPr/>
        </p:nvSpPr>
        <p:spPr>
          <a:xfrm>
            <a:off x="4894366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5"/>
          <p:cNvSpPr/>
          <p:nvPr/>
        </p:nvSpPr>
        <p:spPr>
          <a:xfrm>
            <a:off x="5369680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" name="Google Shape;430;p25"/>
          <p:cNvSpPr/>
          <p:nvPr/>
        </p:nvSpPr>
        <p:spPr>
          <a:xfrm>
            <a:off x="5845002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5"/>
          <p:cNvSpPr/>
          <p:nvPr/>
        </p:nvSpPr>
        <p:spPr>
          <a:xfrm>
            <a:off x="6320341" y="149374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5"/>
          <p:cNvSpPr/>
          <p:nvPr/>
        </p:nvSpPr>
        <p:spPr>
          <a:xfrm>
            <a:off x="6320341" y="1952340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5"/>
          <p:cNvSpPr/>
          <p:nvPr/>
        </p:nvSpPr>
        <p:spPr>
          <a:xfrm>
            <a:off x="6320341" y="2410938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34" name="Google Shape;434;p25"/>
          <p:cNvSpPr/>
          <p:nvPr/>
        </p:nvSpPr>
        <p:spPr>
          <a:xfrm>
            <a:off x="6320341" y="2869534"/>
            <a:ext cx="368100" cy="3681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5"/>
          <p:cNvSpPr/>
          <p:nvPr/>
        </p:nvSpPr>
        <p:spPr>
          <a:xfrm>
            <a:off x="6795655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25"/>
          <p:cNvSpPr/>
          <p:nvPr/>
        </p:nvSpPr>
        <p:spPr>
          <a:xfrm>
            <a:off x="6795655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25"/>
          <p:cNvSpPr/>
          <p:nvPr/>
        </p:nvSpPr>
        <p:spPr>
          <a:xfrm>
            <a:off x="6795655" y="242322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38" name="Google Shape;438;p25"/>
          <p:cNvSpPr/>
          <p:nvPr/>
        </p:nvSpPr>
        <p:spPr>
          <a:xfrm>
            <a:off x="6795655" y="288181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5"/>
          <p:cNvSpPr/>
          <p:nvPr/>
        </p:nvSpPr>
        <p:spPr>
          <a:xfrm>
            <a:off x="7270977" y="1506024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p25"/>
          <p:cNvSpPr/>
          <p:nvPr/>
        </p:nvSpPr>
        <p:spPr>
          <a:xfrm>
            <a:off x="7270977" y="1964622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5"/>
          <p:cNvSpPr/>
          <p:nvPr/>
        </p:nvSpPr>
        <p:spPr>
          <a:xfrm>
            <a:off x="7270977" y="2423221"/>
            <a:ext cx="368100" cy="3681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42" name="Google Shape;442;p25"/>
          <p:cNvSpPr/>
          <p:nvPr/>
        </p:nvSpPr>
        <p:spPr>
          <a:xfrm>
            <a:off x="7270977" y="2881817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3" name="Google Shape;443;p25"/>
          <p:cNvSpPr/>
          <p:nvPr/>
        </p:nvSpPr>
        <p:spPr>
          <a:xfrm>
            <a:off x="6320341" y="3340402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5"/>
          <p:cNvSpPr/>
          <p:nvPr/>
        </p:nvSpPr>
        <p:spPr>
          <a:xfrm>
            <a:off x="6795655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25"/>
          <p:cNvSpPr/>
          <p:nvPr/>
        </p:nvSpPr>
        <p:spPr>
          <a:xfrm>
            <a:off x="7270977" y="3352684"/>
            <a:ext cx="368100" cy="3681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25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25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25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5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5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51" name="Google Shape;451;p25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25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25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25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55" name="Google Shape;455;p25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25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25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58" name="Google Shape;458;p25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6"/>
          <p:cNvSpPr txBox="1"/>
          <p:nvPr>
            <p:ph type="title"/>
          </p:nvPr>
        </p:nvSpPr>
        <p:spPr>
          <a:xfrm>
            <a:off x="311700" y="445025"/>
            <a:ext cx="8061600" cy="9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Template</a:t>
            </a:r>
            <a:endParaRPr/>
          </a:p>
        </p:txBody>
      </p:sp>
      <p:sp>
        <p:nvSpPr>
          <p:cNvPr id="464" name="Google Shape;464;p26"/>
          <p:cNvSpPr/>
          <p:nvPr/>
        </p:nvSpPr>
        <p:spPr>
          <a:xfrm>
            <a:off x="616508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26"/>
          <p:cNvSpPr/>
          <p:nvPr/>
        </p:nvSpPr>
        <p:spPr>
          <a:xfrm>
            <a:off x="1091823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26"/>
          <p:cNvSpPr/>
          <p:nvPr/>
        </p:nvSpPr>
        <p:spPr>
          <a:xfrm>
            <a:off x="1567137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67" name="Google Shape;467;p26"/>
          <p:cNvSpPr/>
          <p:nvPr/>
        </p:nvSpPr>
        <p:spPr>
          <a:xfrm>
            <a:off x="2042452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26"/>
          <p:cNvSpPr/>
          <p:nvPr/>
        </p:nvSpPr>
        <p:spPr>
          <a:xfrm>
            <a:off x="2517766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26"/>
          <p:cNvSpPr/>
          <p:nvPr/>
        </p:nvSpPr>
        <p:spPr>
          <a:xfrm>
            <a:off x="1091823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26"/>
          <p:cNvSpPr/>
          <p:nvPr/>
        </p:nvSpPr>
        <p:spPr>
          <a:xfrm>
            <a:off x="616508" y="1952346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26"/>
          <p:cNvSpPr/>
          <p:nvPr/>
        </p:nvSpPr>
        <p:spPr>
          <a:xfrm>
            <a:off x="1567137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72" name="Google Shape;472;p26"/>
          <p:cNvSpPr/>
          <p:nvPr/>
        </p:nvSpPr>
        <p:spPr>
          <a:xfrm>
            <a:off x="2042444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73" name="Google Shape;473;p26"/>
          <p:cNvSpPr/>
          <p:nvPr/>
        </p:nvSpPr>
        <p:spPr>
          <a:xfrm>
            <a:off x="2517766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26"/>
          <p:cNvSpPr/>
          <p:nvPr/>
        </p:nvSpPr>
        <p:spPr>
          <a:xfrm>
            <a:off x="1091823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6"/>
          <p:cNvSpPr/>
          <p:nvPr/>
        </p:nvSpPr>
        <p:spPr>
          <a:xfrm>
            <a:off x="616508" y="241094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26"/>
          <p:cNvSpPr/>
          <p:nvPr/>
        </p:nvSpPr>
        <p:spPr>
          <a:xfrm>
            <a:off x="1567137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26"/>
          <p:cNvSpPr/>
          <p:nvPr/>
        </p:nvSpPr>
        <p:spPr>
          <a:xfrm>
            <a:off x="2042444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26"/>
          <p:cNvSpPr/>
          <p:nvPr/>
        </p:nvSpPr>
        <p:spPr>
          <a:xfrm>
            <a:off x="2517766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26"/>
          <p:cNvSpPr/>
          <p:nvPr/>
        </p:nvSpPr>
        <p:spPr>
          <a:xfrm>
            <a:off x="2993108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6"/>
          <p:cNvSpPr/>
          <p:nvPr/>
        </p:nvSpPr>
        <p:spPr>
          <a:xfrm>
            <a:off x="3468423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26"/>
          <p:cNvSpPr/>
          <p:nvPr/>
        </p:nvSpPr>
        <p:spPr>
          <a:xfrm>
            <a:off x="3943737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82" name="Google Shape;482;p26"/>
          <p:cNvSpPr/>
          <p:nvPr/>
        </p:nvSpPr>
        <p:spPr>
          <a:xfrm>
            <a:off x="4419051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26"/>
          <p:cNvSpPr/>
          <p:nvPr/>
        </p:nvSpPr>
        <p:spPr>
          <a:xfrm>
            <a:off x="4894366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6"/>
          <p:cNvSpPr/>
          <p:nvPr/>
        </p:nvSpPr>
        <p:spPr>
          <a:xfrm>
            <a:off x="3468423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6"/>
          <p:cNvSpPr/>
          <p:nvPr/>
        </p:nvSpPr>
        <p:spPr>
          <a:xfrm>
            <a:off x="2993108" y="1952346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26"/>
          <p:cNvSpPr/>
          <p:nvPr/>
        </p:nvSpPr>
        <p:spPr>
          <a:xfrm>
            <a:off x="3943737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87" name="Google Shape;487;p26"/>
          <p:cNvSpPr/>
          <p:nvPr/>
        </p:nvSpPr>
        <p:spPr>
          <a:xfrm>
            <a:off x="4419044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54441"/>
              </a:solidFill>
            </a:endParaRPr>
          </a:p>
        </p:txBody>
      </p:sp>
      <p:sp>
        <p:nvSpPr>
          <p:cNvPr id="488" name="Google Shape;488;p26"/>
          <p:cNvSpPr/>
          <p:nvPr/>
        </p:nvSpPr>
        <p:spPr>
          <a:xfrm>
            <a:off x="4894366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6"/>
          <p:cNvSpPr/>
          <p:nvPr/>
        </p:nvSpPr>
        <p:spPr>
          <a:xfrm>
            <a:off x="3468423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90" name="Google Shape;490;p26"/>
          <p:cNvSpPr/>
          <p:nvPr/>
        </p:nvSpPr>
        <p:spPr>
          <a:xfrm>
            <a:off x="2993108" y="241094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6"/>
          <p:cNvSpPr/>
          <p:nvPr/>
        </p:nvSpPr>
        <p:spPr>
          <a:xfrm>
            <a:off x="3943737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92" name="Google Shape;492;p26"/>
          <p:cNvSpPr/>
          <p:nvPr/>
        </p:nvSpPr>
        <p:spPr>
          <a:xfrm>
            <a:off x="4419044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93" name="Google Shape;493;p26"/>
          <p:cNvSpPr/>
          <p:nvPr/>
        </p:nvSpPr>
        <p:spPr>
          <a:xfrm>
            <a:off x="4894366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494" name="Google Shape;494;p26"/>
          <p:cNvSpPr/>
          <p:nvPr/>
        </p:nvSpPr>
        <p:spPr>
          <a:xfrm>
            <a:off x="1091823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26"/>
          <p:cNvSpPr/>
          <p:nvPr/>
        </p:nvSpPr>
        <p:spPr>
          <a:xfrm>
            <a:off x="616508" y="28695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6" name="Google Shape;496;p26"/>
          <p:cNvSpPr/>
          <p:nvPr/>
        </p:nvSpPr>
        <p:spPr>
          <a:xfrm>
            <a:off x="1567137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26"/>
          <p:cNvSpPr/>
          <p:nvPr/>
        </p:nvSpPr>
        <p:spPr>
          <a:xfrm>
            <a:off x="2042444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6"/>
          <p:cNvSpPr/>
          <p:nvPr/>
        </p:nvSpPr>
        <p:spPr>
          <a:xfrm>
            <a:off x="2517766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6"/>
          <p:cNvSpPr/>
          <p:nvPr/>
        </p:nvSpPr>
        <p:spPr>
          <a:xfrm>
            <a:off x="3468423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26"/>
          <p:cNvSpPr/>
          <p:nvPr/>
        </p:nvSpPr>
        <p:spPr>
          <a:xfrm>
            <a:off x="2993108" y="28695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26"/>
          <p:cNvSpPr/>
          <p:nvPr/>
        </p:nvSpPr>
        <p:spPr>
          <a:xfrm>
            <a:off x="3943737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6"/>
          <p:cNvSpPr/>
          <p:nvPr/>
        </p:nvSpPr>
        <p:spPr>
          <a:xfrm>
            <a:off x="4419044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26"/>
          <p:cNvSpPr/>
          <p:nvPr/>
        </p:nvSpPr>
        <p:spPr>
          <a:xfrm>
            <a:off x="4894366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26"/>
          <p:cNvSpPr/>
          <p:nvPr/>
        </p:nvSpPr>
        <p:spPr>
          <a:xfrm>
            <a:off x="5369680" y="150602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6"/>
          <p:cNvSpPr/>
          <p:nvPr/>
        </p:nvSpPr>
        <p:spPr>
          <a:xfrm>
            <a:off x="5369680" y="196462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26"/>
          <p:cNvSpPr/>
          <p:nvPr/>
        </p:nvSpPr>
        <p:spPr>
          <a:xfrm>
            <a:off x="5369680" y="242322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507" name="Google Shape;507;p26"/>
          <p:cNvSpPr/>
          <p:nvPr/>
        </p:nvSpPr>
        <p:spPr>
          <a:xfrm>
            <a:off x="5369680" y="288181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26"/>
          <p:cNvSpPr/>
          <p:nvPr/>
        </p:nvSpPr>
        <p:spPr>
          <a:xfrm>
            <a:off x="5845002" y="150602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26"/>
          <p:cNvSpPr/>
          <p:nvPr/>
        </p:nvSpPr>
        <p:spPr>
          <a:xfrm>
            <a:off x="5845002" y="196462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26"/>
          <p:cNvSpPr/>
          <p:nvPr/>
        </p:nvSpPr>
        <p:spPr>
          <a:xfrm>
            <a:off x="5845002" y="242322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511" name="Google Shape;511;p26"/>
          <p:cNvSpPr/>
          <p:nvPr/>
        </p:nvSpPr>
        <p:spPr>
          <a:xfrm>
            <a:off x="5845002" y="288181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26"/>
          <p:cNvSpPr/>
          <p:nvPr/>
        </p:nvSpPr>
        <p:spPr>
          <a:xfrm>
            <a:off x="1091823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26"/>
          <p:cNvSpPr/>
          <p:nvPr/>
        </p:nvSpPr>
        <p:spPr>
          <a:xfrm>
            <a:off x="616508" y="334040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4" name="Google Shape;514;p26"/>
          <p:cNvSpPr/>
          <p:nvPr/>
        </p:nvSpPr>
        <p:spPr>
          <a:xfrm>
            <a:off x="1567137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26"/>
          <p:cNvSpPr/>
          <p:nvPr/>
        </p:nvSpPr>
        <p:spPr>
          <a:xfrm>
            <a:off x="2042444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6" name="Google Shape;516;p26"/>
          <p:cNvSpPr/>
          <p:nvPr/>
        </p:nvSpPr>
        <p:spPr>
          <a:xfrm>
            <a:off x="2517766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26"/>
          <p:cNvSpPr/>
          <p:nvPr/>
        </p:nvSpPr>
        <p:spPr>
          <a:xfrm>
            <a:off x="3468423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6"/>
          <p:cNvSpPr/>
          <p:nvPr/>
        </p:nvSpPr>
        <p:spPr>
          <a:xfrm>
            <a:off x="2993108" y="334040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26"/>
          <p:cNvSpPr/>
          <p:nvPr/>
        </p:nvSpPr>
        <p:spPr>
          <a:xfrm>
            <a:off x="3943737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6"/>
          <p:cNvSpPr/>
          <p:nvPr/>
        </p:nvSpPr>
        <p:spPr>
          <a:xfrm>
            <a:off x="4419044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6"/>
          <p:cNvSpPr/>
          <p:nvPr/>
        </p:nvSpPr>
        <p:spPr>
          <a:xfrm>
            <a:off x="4894366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26"/>
          <p:cNvSpPr/>
          <p:nvPr/>
        </p:nvSpPr>
        <p:spPr>
          <a:xfrm>
            <a:off x="5369680" y="335268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6"/>
          <p:cNvSpPr/>
          <p:nvPr/>
        </p:nvSpPr>
        <p:spPr>
          <a:xfrm>
            <a:off x="5845002" y="335268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6"/>
          <p:cNvSpPr/>
          <p:nvPr/>
        </p:nvSpPr>
        <p:spPr>
          <a:xfrm>
            <a:off x="6320341" y="149374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6"/>
          <p:cNvSpPr/>
          <p:nvPr/>
        </p:nvSpPr>
        <p:spPr>
          <a:xfrm>
            <a:off x="6320341" y="1952340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6"/>
          <p:cNvSpPr/>
          <p:nvPr/>
        </p:nvSpPr>
        <p:spPr>
          <a:xfrm>
            <a:off x="6320341" y="2410938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527" name="Google Shape;527;p26"/>
          <p:cNvSpPr/>
          <p:nvPr/>
        </p:nvSpPr>
        <p:spPr>
          <a:xfrm>
            <a:off x="6320341" y="286953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6"/>
          <p:cNvSpPr/>
          <p:nvPr/>
        </p:nvSpPr>
        <p:spPr>
          <a:xfrm>
            <a:off x="6795655" y="150602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6"/>
          <p:cNvSpPr/>
          <p:nvPr/>
        </p:nvSpPr>
        <p:spPr>
          <a:xfrm>
            <a:off x="6795655" y="196462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6"/>
          <p:cNvSpPr/>
          <p:nvPr/>
        </p:nvSpPr>
        <p:spPr>
          <a:xfrm>
            <a:off x="6795655" y="242322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531" name="Google Shape;531;p26"/>
          <p:cNvSpPr/>
          <p:nvPr/>
        </p:nvSpPr>
        <p:spPr>
          <a:xfrm>
            <a:off x="6795655" y="288181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6"/>
          <p:cNvSpPr/>
          <p:nvPr/>
        </p:nvSpPr>
        <p:spPr>
          <a:xfrm>
            <a:off x="7270977" y="150602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26"/>
          <p:cNvSpPr/>
          <p:nvPr/>
        </p:nvSpPr>
        <p:spPr>
          <a:xfrm>
            <a:off x="7270977" y="196462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6"/>
          <p:cNvSpPr/>
          <p:nvPr/>
        </p:nvSpPr>
        <p:spPr>
          <a:xfrm>
            <a:off x="7270977" y="2423221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C27BA0"/>
              </a:solidFill>
            </a:endParaRPr>
          </a:p>
        </p:txBody>
      </p:sp>
      <p:sp>
        <p:nvSpPr>
          <p:cNvPr id="535" name="Google Shape;535;p26"/>
          <p:cNvSpPr/>
          <p:nvPr/>
        </p:nvSpPr>
        <p:spPr>
          <a:xfrm>
            <a:off x="7270977" y="2881817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6" name="Google Shape;536;p26"/>
          <p:cNvSpPr/>
          <p:nvPr/>
        </p:nvSpPr>
        <p:spPr>
          <a:xfrm>
            <a:off x="6320341" y="3340402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6"/>
          <p:cNvSpPr/>
          <p:nvPr/>
        </p:nvSpPr>
        <p:spPr>
          <a:xfrm>
            <a:off x="6795655" y="335268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26"/>
          <p:cNvSpPr/>
          <p:nvPr/>
        </p:nvSpPr>
        <p:spPr>
          <a:xfrm>
            <a:off x="7270977" y="3352684"/>
            <a:ext cx="368100" cy="368100"/>
          </a:xfrm>
          <a:prstGeom prst="ellipse">
            <a:avLst/>
          </a:prstGeom>
          <a:solidFill>
            <a:srgbClr val="8A9DA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6"/>
          <p:cNvSpPr/>
          <p:nvPr/>
        </p:nvSpPr>
        <p:spPr>
          <a:xfrm>
            <a:off x="638498" y="4057950"/>
            <a:ext cx="8505600" cy="88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26"/>
          <p:cNvSpPr/>
          <p:nvPr/>
        </p:nvSpPr>
        <p:spPr>
          <a:xfrm>
            <a:off x="751866" y="4166553"/>
            <a:ext cx="186600" cy="186600"/>
          </a:xfrm>
          <a:prstGeom prst="ellipse">
            <a:avLst/>
          </a:prstGeom>
          <a:solidFill>
            <a:srgbClr val="0A9E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6"/>
          <p:cNvSpPr/>
          <p:nvPr/>
        </p:nvSpPr>
        <p:spPr>
          <a:xfrm>
            <a:off x="751866" y="4408040"/>
            <a:ext cx="186600" cy="186600"/>
          </a:xfrm>
          <a:prstGeom prst="ellipse">
            <a:avLst/>
          </a:prstGeom>
          <a:solidFill>
            <a:srgbClr val="BF1C7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26"/>
          <p:cNvSpPr/>
          <p:nvPr/>
        </p:nvSpPr>
        <p:spPr>
          <a:xfrm>
            <a:off x="751866" y="4644174"/>
            <a:ext cx="186600" cy="186600"/>
          </a:xfrm>
          <a:prstGeom prst="ellipse">
            <a:avLst/>
          </a:prstGeom>
          <a:solidFill>
            <a:srgbClr val="595B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26"/>
          <p:cNvSpPr txBox="1"/>
          <p:nvPr/>
        </p:nvSpPr>
        <p:spPr>
          <a:xfrm>
            <a:off x="1026540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Concept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Vormgeving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Ontwikkeling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44" name="Google Shape;544;p26"/>
          <p:cNvSpPr/>
          <p:nvPr/>
        </p:nvSpPr>
        <p:spPr>
          <a:xfrm>
            <a:off x="2635054" y="4175987"/>
            <a:ext cx="186600" cy="186600"/>
          </a:xfrm>
          <a:prstGeom prst="ellipse">
            <a:avLst/>
          </a:prstGeom>
          <a:solidFill>
            <a:srgbClr val="86E9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26"/>
          <p:cNvSpPr/>
          <p:nvPr/>
        </p:nvSpPr>
        <p:spPr>
          <a:xfrm>
            <a:off x="2635054" y="4409395"/>
            <a:ext cx="186600" cy="186600"/>
          </a:xfrm>
          <a:prstGeom prst="ellipse">
            <a:avLst/>
          </a:prstGeom>
          <a:solidFill>
            <a:srgbClr val="FF92D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p26"/>
          <p:cNvSpPr/>
          <p:nvPr/>
        </p:nvSpPr>
        <p:spPr>
          <a:xfrm>
            <a:off x="2635054" y="4640129"/>
            <a:ext cx="186600" cy="186600"/>
          </a:xfrm>
          <a:prstGeom prst="ellipse">
            <a:avLst/>
          </a:prstGeom>
          <a:solidFill>
            <a:srgbClr val="BBBC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6"/>
          <p:cNvSpPr txBox="1"/>
          <p:nvPr/>
        </p:nvSpPr>
        <p:spPr>
          <a:xfrm>
            <a:off x="2871365" y="414312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Iteratie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Projectmanagement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Testen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548" name="Google Shape;548;p26"/>
          <p:cNvSpPr/>
          <p:nvPr/>
        </p:nvSpPr>
        <p:spPr>
          <a:xfrm>
            <a:off x="4728566" y="4168837"/>
            <a:ext cx="186600" cy="186600"/>
          </a:xfrm>
          <a:prstGeom prst="ellipse">
            <a:avLst/>
          </a:prstGeom>
          <a:solidFill>
            <a:srgbClr val="01BFA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6"/>
          <p:cNvSpPr/>
          <p:nvPr/>
        </p:nvSpPr>
        <p:spPr>
          <a:xfrm>
            <a:off x="4728566" y="4402245"/>
            <a:ext cx="186600" cy="186600"/>
          </a:xfrm>
          <a:prstGeom prst="ellipse">
            <a:avLst/>
          </a:prstGeom>
          <a:solidFill>
            <a:srgbClr val="21537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6"/>
          <p:cNvSpPr txBox="1"/>
          <p:nvPr/>
        </p:nvSpPr>
        <p:spPr>
          <a:xfrm>
            <a:off x="4964877" y="4135972"/>
            <a:ext cx="1558800" cy="7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Analyse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2"/>
                </a:solidFill>
                <a:latin typeface="Outfit"/>
                <a:ea typeface="Outfit"/>
                <a:cs typeface="Outfit"/>
                <a:sym typeface="Outfit"/>
              </a:rPr>
              <a:t>Co-creatie</a:t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551" name="Google Shape;551;p26"/>
          <p:cNvPicPr preferRelativeResize="0"/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7831192" y="4327475"/>
            <a:ext cx="975610" cy="347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" name="Google Shape;560;p2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688" l="0" r="0" t="6679"/>
          <a:stretch/>
        </p:blipFill>
        <p:spPr>
          <a:xfrm>
            <a:off x="4905100" y="0"/>
            <a:ext cx="3956999" cy="5143501"/>
          </a:xfrm>
          <a:prstGeom prst="rect">
            <a:avLst/>
          </a:prstGeom>
        </p:spPr>
      </p:pic>
      <p:sp>
        <p:nvSpPr>
          <p:cNvPr id="561" name="Google Shape;561;p28"/>
          <p:cNvSpPr txBox="1"/>
          <p:nvPr>
            <p:ph idx="1" type="body"/>
          </p:nvPr>
        </p:nvSpPr>
        <p:spPr>
          <a:xfrm>
            <a:off x="616500" y="1434125"/>
            <a:ext cx="3737400" cy="20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Outfit"/>
                <a:ea typeface="Outfit"/>
                <a:cs typeface="Outfit"/>
                <a:sym typeface="Outfit"/>
              </a:rPr>
              <a:t>Veronique de Winther</a:t>
            </a:r>
            <a:br>
              <a:rPr lang="en-GB"/>
            </a:br>
            <a:r>
              <a:rPr lang="en-GB" u="sng">
                <a:solidFill>
                  <a:schemeClr val="hlink"/>
                </a:solidFill>
                <a:hlinkClick r:id="rId4"/>
              </a:rPr>
              <a:t>veronique@ijsfontein.nl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600">
                <a:latin typeface="Outfit"/>
                <a:ea typeface="Outfit"/>
                <a:cs typeface="Outfit"/>
                <a:sym typeface="Outfit"/>
              </a:rPr>
              <a:t>Anko Elzes</a:t>
            </a:r>
            <a:br>
              <a:rPr b="1" lang="en-GB" sz="1600">
                <a:latin typeface="Outfit"/>
                <a:ea typeface="Outfit"/>
                <a:cs typeface="Outfit"/>
                <a:sym typeface="Outfit"/>
              </a:rPr>
            </a:br>
            <a:r>
              <a:rPr lang="en-GB" u="sng">
                <a:solidFill>
                  <a:schemeClr val="hlink"/>
                </a:solidFill>
                <a:hlinkClick r:id="rId5"/>
              </a:rPr>
              <a:t>anko@ijsfontein.nl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777AFF"/>
      </a:dk1>
      <a:lt1>
        <a:srgbClr val="ECF1F2"/>
      </a:lt1>
      <a:dk2>
        <a:srgbClr val="4D5970"/>
      </a:dk2>
      <a:lt2>
        <a:srgbClr val="FFFFFF"/>
      </a:lt2>
      <a:accent1>
        <a:srgbClr val="0ED3DF"/>
      </a:accent1>
      <a:accent2>
        <a:srgbClr val="01FFE1"/>
      </a:accent2>
      <a:accent3>
        <a:srgbClr val="FF26A8"/>
      </a:accent3>
      <a:accent4>
        <a:srgbClr val="777AFF"/>
      </a:accent4>
      <a:accent5>
        <a:srgbClr val="FFFFFF"/>
      </a:accent5>
      <a:accent6>
        <a:srgbClr val="FFFFFF"/>
      </a:accent6>
      <a:hlink>
        <a:srgbClr val="0ED3D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